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44"/>
  </p:notesMasterIdLst>
  <p:sldIdLst>
    <p:sldId id="256" r:id="rId4"/>
    <p:sldId id="257" r:id="rId5"/>
    <p:sldId id="258" r:id="rId6"/>
    <p:sldId id="264" r:id="rId7"/>
    <p:sldId id="1572" r:id="rId8"/>
    <p:sldId id="1617" r:id="rId9"/>
    <p:sldId id="271" r:id="rId10"/>
    <p:sldId id="1624" r:id="rId11"/>
    <p:sldId id="1573" r:id="rId12"/>
    <p:sldId id="1623" r:id="rId13"/>
    <p:sldId id="361" r:id="rId14"/>
    <p:sldId id="466" r:id="rId15"/>
    <p:sldId id="1482" r:id="rId16"/>
    <p:sldId id="29960" r:id="rId17"/>
    <p:sldId id="1484" r:id="rId18"/>
    <p:sldId id="1449" r:id="rId19"/>
    <p:sldId id="471" r:id="rId20"/>
    <p:sldId id="1626" r:id="rId21"/>
    <p:sldId id="502" r:id="rId22"/>
    <p:sldId id="503" r:id="rId23"/>
    <p:sldId id="631" r:id="rId24"/>
    <p:sldId id="1627" r:id="rId25"/>
    <p:sldId id="348" r:id="rId26"/>
    <p:sldId id="29961" r:id="rId27"/>
    <p:sldId id="262" r:id="rId28"/>
    <p:sldId id="29962" r:id="rId29"/>
    <p:sldId id="273" r:id="rId30"/>
    <p:sldId id="267" r:id="rId31"/>
    <p:sldId id="270" r:id="rId32"/>
    <p:sldId id="274" r:id="rId33"/>
    <p:sldId id="275" r:id="rId34"/>
    <p:sldId id="263" r:id="rId35"/>
    <p:sldId id="268" r:id="rId36"/>
    <p:sldId id="1465" r:id="rId37"/>
    <p:sldId id="1723" r:id="rId38"/>
    <p:sldId id="1711" r:id="rId39"/>
    <p:sldId id="1722" r:id="rId40"/>
    <p:sldId id="29963" r:id="rId41"/>
    <p:sldId id="29964" r:id="rId42"/>
    <p:sldId id="260" r:id="rId43"/>
  </p:sldIdLst>
  <p:sldSz cx="24382413" cy="13716000"/>
  <p:notesSz cx="6858000" cy="9144000"/>
  <p:defaultTextStyle>
    <a:defPPr>
      <a:defRPr lang="en-US"/>
    </a:defPPr>
    <a:lvl1pPr marL="0" algn="l" defTabSz="1828529" rtl="0" eaLnBrk="1" latinLnBrk="0" hangingPunct="1">
      <a:defRPr sz="3600" kern="1200">
        <a:solidFill>
          <a:schemeClr val="tx1"/>
        </a:solidFill>
        <a:latin typeface="+mn-lt"/>
        <a:ea typeface="+mn-ea"/>
        <a:cs typeface="+mn-cs"/>
      </a:defRPr>
    </a:lvl1pPr>
    <a:lvl2pPr marL="914262" algn="l" defTabSz="1828529" rtl="0" eaLnBrk="1" latinLnBrk="0" hangingPunct="1">
      <a:defRPr sz="3600" kern="1200">
        <a:solidFill>
          <a:schemeClr val="tx1"/>
        </a:solidFill>
        <a:latin typeface="+mn-lt"/>
        <a:ea typeface="+mn-ea"/>
        <a:cs typeface="+mn-cs"/>
      </a:defRPr>
    </a:lvl2pPr>
    <a:lvl3pPr marL="1828529" algn="l" defTabSz="1828529" rtl="0" eaLnBrk="1" latinLnBrk="0" hangingPunct="1">
      <a:defRPr sz="3600" kern="1200">
        <a:solidFill>
          <a:schemeClr val="tx1"/>
        </a:solidFill>
        <a:latin typeface="+mn-lt"/>
        <a:ea typeface="+mn-ea"/>
        <a:cs typeface="+mn-cs"/>
      </a:defRPr>
    </a:lvl3pPr>
    <a:lvl4pPr marL="2742791" algn="l" defTabSz="1828529" rtl="0" eaLnBrk="1" latinLnBrk="0" hangingPunct="1">
      <a:defRPr sz="3600" kern="1200">
        <a:solidFill>
          <a:schemeClr val="tx1"/>
        </a:solidFill>
        <a:latin typeface="+mn-lt"/>
        <a:ea typeface="+mn-ea"/>
        <a:cs typeface="+mn-cs"/>
      </a:defRPr>
    </a:lvl4pPr>
    <a:lvl5pPr marL="3657053" algn="l" defTabSz="1828529" rtl="0" eaLnBrk="1" latinLnBrk="0" hangingPunct="1">
      <a:defRPr sz="3600" kern="1200">
        <a:solidFill>
          <a:schemeClr val="tx1"/>
        </a:solidFill>
        <a:latin typeface="+mn-lt"/>
        <a:ea typeface="+mn-ea"/>
        <a:cs typeface="+mn-cs"/>
      </a:defRPr>
    </a:lvl5pPr>
    <a:lvl6pPr marL="4571315" algn="l" defTabSz="1828529" rtl="0" eaLnBrk="1" latinLnBrk="0" hangingPunct="1">
      <a:defRPr sz="3600" kern="1200">
        <a:solidFill>
          <a:schemeClr val="tx1"/>
        </a:solidFill>
        <a:latin typeface="+mn-lt"/>
        <a:ea typeface="+mn-ea"/>
        <a:cs typeface="+mn-cs"/>
      </a:defRPr>
    </a:lvl6pPr>
    <a:lvl7pPr marL="5485578" algn="l" defTabSz="1828529" rtl="0" eaLnBrk="1" latinLnBrk="0" hangingPunct="1">
      <a:defRPr sz="3600" kern="1200">
        <a:solidFill>
          <a:schemeClr val="tx1"/>
        </a:solidFill>
        <a:latin typeface="+mn-lt"/>
        <a:ea typeface="+mn-ea"/>
        <a:cs typeface="+mn-cs"/>
      </a:defRPr>
    </a:lvl7pPr>
    <a:lvl8pPr marL="6399840" algn="l" defTabSz="1828529" rtl="0" eaLnBrk="1" latinLnBrk="0" hangingPunct="1">
      <a:defRPr sz="3600" kern="1200">
        <a:solidFill>
          <a:schemeClr val="tx1"/>
        </a:solidFill>
        <a:latin typeface="+mn-lt"/>
        <a:ea typeface="+mn-ea"/>
        <a:cs typeface="+mn-cs"/>
      </a:defRPr>
    </a:lvl8pPr>
    <a:lvl9pPr marL="7314102" algn="l" defTabSz="182852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5BEE"/>
    <a:srgbClr val="E3F172"/>
    <a:srgbClr val="D6E82B"/>
    <a:srgbClr val="A9AD93"/>
    <a:srgbClr val="C0C1FF"/>
    <a:srgbClr val="5E5E5E"/>
    <a:srgbClr val="E6E6FF"/>
    <a:srgbClr val="F2F2FE"/>
    <a:srgbClr val="DBE0BE"/>
    <a:srgbClr val="7F8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3" d="100"/>
          <a:sy n="43" d="100"/>
        </p:scale>
        <p:origin x="59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9FA68-1164-4881-B69F-8FCFF0D6F64A}"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60920-435E-444F-B58B-BB806BAADA8B}" type="slidenum">
              <a:rPr lang="en-US" smtClean="0"/>
              <a:t>‹#›</a:t>
            </a:fld>
            <a:endParaRPr lang="en-US"/>
          </a:p>
        </p:txBody>
      </p:sp>
    </p:spTree>
    <p:extLst>
      <p:ext uri="{BB962C8B-B14F-4D97-AF65-F5344CB8AC3E}">
        <p14:creationId xmlns:p14="http://schemas.microsoft.com/office/powerpoint/2010/main" val="1323172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16560920-435E-444F-B58B-BB806BAADA8B}" type="slidenum">
              <a:rPr lang="nb-NO" smtClean="0"/>
              <a:t>1</a:t>
            </a:fld>
            <a:endParaRPr lang="nb-NO" dirty="0"/>
          </a:p>
        </p:txBody>
      </p:sp>
    </p:spTree>
    <p:extLst>
      <p:ext uri="{BB962C8B-B14F-4D97-AF65-F5344CB8AC3E}">
        <p14:creationId xmlns:p14="http://schemas.microsoft.com/office/powerpoint/2010/main" val="3609170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a:t>
            </a:r>
            <a:r>
              <a:rPr lang="nb-NO" baseline="0" dirty="0"/>
              <a:t> ligger absolutte krav også i kontrakten</a:t>
            </a:r>
            <a:endParaRPr lang="nb-NO" dirty="0"/>
          </a:p>
        </p:txBody>
      </p:sp>
      <p:sp>
        <p:nvSpPr>
          <p:cNvPr id="4" name="Plassholder for lysbildenummer 3"/>
          <p:cNvSpPr>
            <a:spLocks noGrp="1"/>
          </p:cNvSpPr>
          <p:nvPr>
            <p:ph type="sldNum" sz="quarter" idx="10"/>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987B1D38-73FD-48B8-B1F4-A82E7138B92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835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96D6AFF5-C550-4119-BF54-84BAA02433A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65224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dirty="0"/>
          </a:p>
        </p:txBody>
      </p:sp>
      <p:sp>
        <p:nvSpPr>
          <p:cNvPr id="4" name="Plassholder for lysbildenummer 3"/>
          <p:cNvSpPr>
            <a:spLocks noGrp="1"/>
          </p:cNvSpPr>
          <p:nvPr>
            <p:ph type="sldNum" sz="quarter" idx="10"/>
          </p:nvPr>
        </p:nvSpPr>
        <p:spPr/>
        <p:txBody>
          <a:bodyPr/>
          <a:lstStyle/>
          <a:p>
            <a:fld id="{96D6AFF5-C550-4119-BF54-84BAA02433A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811419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Eksempel Norad/ Oslo No </a:t>
            </a:r>
            <a:r>
              <a:rPr lang="nb-NO" dirty="0" err="1"/>
              <a:t>Dig</a:t>
            </a: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13.06.2023</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23</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4023556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16560920-435E-444F-B58B-BB806BAADA8B}" type="slidenum">
              <a:rPr lang="nb-NO" smtClean="0"/>
              <a:t>25</a:t>
            </a:fld>
            <a:endParaRPr lang="nb-NO" dirty="0"/>
          </a:p>
        </p:txBody>
      </p:sp>
    </p:spTree>
    <p:extLst>
      <p:ext uri="{BB962C8B-B14F-4D97-AF65-F5344CB8AC3E}">
        <p14:creationId xmlns:p14="http://schemas.microsoft.com/office/powerpoint/2010/main" val="1662595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Erfaring med små og store anskaffelser, lokalt for enkelte helseforetak, regionalt og nasjonalt. De siste årene i hovedsak kliniske løsninger.</a:t>
            </a:r>
          </a:p>
          <a:p>
            <a:r>
              <a:rPr lang="nb-NO" dirty="0"/>
              <a:t>Deltatt i flere innovasjonspartnerskap. Oppdragsgiver har vært både helseforetak og kommune. For eksempel Drammen, </a:t>
            </a:r>
            <a:r>
              <a:rPr lang="nb-NO" dirty="0" err="1"/>
              <a:t>IØK</a:t>
            </a:r>
            <a:r>
              <a:rPr lang="nb-NO" dirty="0"/>
              <a:t>, og Nesodden</a:t>
            </a:r>
          </a:p>
          <a:p>
            <a:endParaRPr lang="nb-NO" dirty="0"/>
          </a:p>
          <a:p>
            <a:r>
              <a:rPr lang="nb-NO" dirty="0"/>
              <a:t>Min erfaring er spisset mot IKT, men ser også at mange av Pilot Helse er IKT-basert</a:t>
            </a:r>
          </a:p>
        </p:txBody>
      </p:sp>
      <p:sp>
        <p:nvSpPr>
          <p:cNvPr id="4" name="Plassholder for lysbildenummer 3"/>
          <p:cNvSpPr>
            <a:spLocks noGrp="1"/>
          </p:cNvSpPr>
          <p:nvPr>
            <p:ph type="sldNum" sz="quarter" idx="5"/>
          </p:nvPr>
        </p:nvSpPr>
        <p:spPr/>
        <p:txBody>
          <a:bodyPr/>
          <a:lstStyle/>
          <a:p>
            <a:fld id="{443DE752-C435-47D8-B4EA-11ADFF2CA747}" type="slidenum">
              <a:rPr lang="nb-NO" smtClean="0"/>
              <a:t>26</a:t>
            </a:fld>
            <a:endParaRPr lang="nb-NO"/>
          </a:p>
        </p:txBody>
      </p:sp>
    </p:spTree>
    <p:extLst>
      <p:ext uri="{BB962C8B-B14F-4D97-AF65-F5344CB8AC3E}">
        <p14:creationId xmlns:p14="http://schemas.microsoft.com/office/powerpoint/2010/main" val="1820648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Involver:</a:t>
            </a:r>
          </a:p>
          <a:p>
            <a:r>
              <a:rPr lang="nb-NO" dirty="0"/>
              <a:t>Innkjøper - innkjøpskompetanse så tidlig som mulig</a:t>
            </a:r>
          </a:p>
          <a:p>
            <a:r>
              <a:rPr lang="nb-NO" dirty="0"/>
              <a:t>Alle interessenter</a:t>
            </a:r>
          </a:p>
          <a:p>
            <a:endParaRPr lang="nb-NO" dirty="0"/>
          </a:p>
          <a:p>
            <a:r>
              <a:rPr lang="nb-NO" dirty="0"/>
              <a:t>Prosjektveieviseren</a:t>
            </a:r>
          </a:p>
          <a:p>
            <a:endParaRPr lang="nb-NO" dirty="0"/>
          </a:p>
          <a:p>
            <a:r>
              <a:rPr lang="nb-NO" dirty="0"/>
              <a:t>Innovasjonsløp kan gå over lengre tid – innkjøpers rolle vil variere.</a:t>
            </a:r>
          </a:p>
        </p:txBody>
      </p:sp>
      <p:sp>
        <p:nvSpPr>
          <p:cNvPr id="4" name="Plassholder for lysbildenummer 3"/>
          <p:cNvSpPr>
            <a:spLocks noGrp="1"/>
          </p:cNvSpPr>
          <p:nvPr>
            <p:ph type="sldNum" sz="quarter" idx="5"/>
          </p:nvPr>
        </p:nvSpPr>
        <p:spPr/>
        <p:txBody>
          <a:bodyPr/>
          <a:lstStyle/>
          <a:p>
            <a:fld id="{443DE752-C435-47D8-B4EA-11ADFF2CA747}" type="slidenum">
              <a:rPr lang="nb-NO" smtClean="0"/>
              <a:t>28</a:t>
            </a:fld>
            <a:endParaRPr lang="nb-NO"/>
          </a:p>
        </p:txBody>
      </p:sp>
    </p:spTree>
    <p:extLst>
      <p:ext uri="{BB962C8B-B14F-4D97-AF65-F5344CB8AC3E}">
        <p14:creationId xmlns:p14="http://schemas.microsoft.com/office/powerpoint/2010/main" val="3084807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374151"/>
                </a:solidFill>
                <a:effectLst/>
                <a:latin typeface="Söhne"/>
              </a:rPr>
              <a:t>Teknologiutviklingen skjer raskt. Det kan være vanskelig å vurdere om en bestemt innovativ løsning vil være relevant og bærekraftig på lang sikt.</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443DE752-C435-47D8-B4EA-11ADFF2CA747}" type="slidenum">
              <a:rPr lang="nb-NO" smtClean="0"/>
              <a:t>29</a:t>
            </a:fld>
            <a:endParaRPr lang="nb-NO"/>
          </a:p>
        </p:txBody>
      </p:sp>
    </p:spTree>
    <p:extLst>
      <p:ext uri="{BB962C8B-B14F-4D97-AF65-F5344CB8AC3E}">
        <p14:creationId xmlns:p14="http://schemas.microsoft.com/office/powerpoint/2010/main" val="1346355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den beste avtalen?</a:t>
            </a:r>
          </a:p>
          <a:p>
            <a:endParaRPr lang="nb-NO" dirty="0"/>
          </a:p>
          <a:p>
            <a:r>
              <a:rPr lang="nb-NO" dirty="0"/>
              <a:t>Avtaler som ivaretar pasienter, helsepersonell, jordkloden og alle som på en eller annen måte er involvert.</a:t>
            </a:r>
          </a:p>
        </p:txBody>
      </p:sp>
      <p:sp>
        <p:nvSpPr>
          <p:cNvPr id="4" name="Plassholder for lysbildenummer 3"/>
          <p:cNvSpPr>
            <a:spLocks noGrp="1"/>
          </p:cNvSpPr>
          <p:nvPr>
            <p:ph type="sldNum" sz="quarter" idx="5"/>
          </p:nvPr>
        </p:nvSpPr>
        <p:spPr/>
        <p:txBody>
          <a:bodyPr/>
          <a:lstStyle/>
          <a:p>
            <a:fld id="{443DE752-C435-47D8-B4EA-11ADFF2CA747}" type="slidenum">
              <a:rPr lang="nb-NO" smtClean="0"/>
              <a:t>30</a:t>
            </a:fld>
            <a:endParaRPr lang="nb-NO"/>
          </a:p>
        </p:txBody>
      </p:sp>
    </p:spTree>
    <p:extLst>
      <p:ext uri="{BB962C8B-B14F-4D97-AF65-F5344CB8AC3E}">
        <p14:creationId xmlns:p14="http://schemas.microsoft.com/office/powerpoint/2010/main" val="2501519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Komplisert å sette seg inn i regelverket. Men vår erfaring er at det er veldig mange muligheter for å løse de behov som finnes på en lovlig måte.</a:t>
            </a:r>
          </a:p>
          <a:p>
            <a:endParaRPr lang="nb-NO" dirty="0"/>
          </a:p>
          <a:p>
            <a:r>
              <a:rPr lang="nb-NO" dirty="0"/>
              <a:t>Leverandører: I markedsdialoger – ikke vær redd for å anbefale noe dere har god erfaring med.</a:t>
            </a:r>
          </a:p>
          <a:p>
            <a:endParaRPr lang="nb-NO" dirty="0"/>
          </a:p>
          <a:p>
            <a:r>
              <a:rPr lang="nb-NO" dirty="0"/>
              <a:t>Vil gjerne spesielt dra frem prosedyrene Konkurransepreget dialog.</a:t>
            </a:r>
          </a:p>
        </p:txBody>
      </p:sp>
      <p:sp>
        <p:nvSpPr>
          <p:cNvPr id="4" name="Plassholder for lysbildenummer 3"/>
          <p:cNvSpPr>
            <a:spLocks noGrp="1"/>
          </p:cNvSpPr>
          <p:nvPr>
            <p:ph type="sldNum" sz="quarter" idx="5"/>
          </p:nvPr>
        </p:nvSpPr>
        <p:spPr/>
        <p:txBody>
          <a:bodyPr/>
          <a:lstStyle/>
          <a:p>
            <a:fld id="{443DE752-C435-47D8-B4EA-11ADFF2CA747}" type="slidenum">
              <a:rPr lang="nb-NO" smtClean="0"/>
              <a:t>31</a:t>
            </a:fld>
            <a:endParaRPr lang="nb-NO"/>
          </a:p>
        </p:txBody>
      </p:sp>
    </p:spTree>
    <p:extLst>
      <p:ext uri="{BB962C8B-B14F-4D97-AF65-F5344CB8AC3E}">
        <p14:creationId xmlns:p14="http://schemas.microsoft.com/office/powerpoint/2010/main" val="2629417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16560920-435E-444F-B58B-BB806BAADA8B}" type="slidenum">
              <a:rPr lang="nb-NO" smtClean="0"/>
              <a:t>2</a:t>
            </a:fld>
            <a:endParaRPr lang="nb-NO" dirty="0"/>
          </a:p>
        </p:txBody>
      </p:sp>
    </p:spTree>
    <p:extLst>
      <p:ext uri="{BB962C8B-B14F-4D97-AF65-F5344CB8AC3E}">
        <p14:creationId xmlns:p14="http://schemas.microsoft.com/office/powerpoint/2010/main" val="620117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16560920-435E-444F-B58B-BB806BAADA8B}" type="slidenum">
              <a:rPr lang="nb-NO" smtClean="0"/>
              <a:t>32</a:t>
            </a:fld>
            <a:endParaRPr lang="nb-NO" dirty="0"/>
          </a:p>
        </p:txBody>
      </p:sp>
    </p:spTree>
    <p:extLst>
      <p:ext uri="{BB962C8B-B14F-4D97-AF65-F5344CB8AC3E}">
        <p14:creationId xmlns:p14="http://schemas.microsoft.com/office/powerpoint/2010/main" val="2562415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 innovativ anskaffelse er både en </a:t>
            </a:r>
            <a:r>
              <a:rPr lang="nb-NO" b="1"/>
              <a:t>intensjon og en forventning om å kunne kjøpe en bedre løsning </a:t>
            </a:r>
            <a:r>
              <a:rPr lang="nb-NO"/>
              <a:t>og en </a:t>
            </a:r>
            <a:r>
              <a:rPr lang="nb-NO" b="1"/>
              <a:t>fremgangsmåte for å kjøpe en bedre løsning</a:t>
            </a:r>
            <a:r>
              <a:rPr lang="nb-NO"/>
              <a:t>. </a:t>
            </a:r>
          </a:p>
          <a:p>
            <a:endParaRPr lang="nb-NO"/>
          </a:p>
          <a:p>
            <a:r>
              <a:rPr lang="nb-NO"/>
              <a:t>En innovativ anskaffelse er i det hele og store nokså lik en konvensjonell anskaffelsesprosess etter utlysning, men den er tilpasset en situasjon der du ikke har skikkelig oversikt over tilgjengelig løsninger for ditt behov. Derfor erstatter vi kravspesifikasjonen med en behovsbeskrivelse og overlater til markedet å foreslå løsninger. </a:t>
            </a:r>
          </a:p>
          <a:p>
            <a:endParaRPr lang="nb-NO"/>
          </a:p>
          <a:p>
            <a:r>
              <a:rPr lang="nb-NO"/>
              <a:t>I tillegg er det lagt til tre steg før konkurranseutlysning som gjør det mulig å utforske problemet, kartlegge behovet og undersøke hva markedet har av tilgjengelige løsninger. </a:t>
            </a:r>
          </a:p>
          <a:p>
            <a:endParaRPr lang="nb-NO"/>
          </a:p>
          <a:p>
            <a:endParaRPr lang="nb-NO"/>
          </a:p>
        </p:txBody>
      </p:sp>
      <p:sp>
        <p:nvSpPr>
          <p:cNvPr id="4" name="Plassholder for lysbildenummer 3"/>
          <p:cNvSpPr>
            <a:spLocks noGrp="1"/>
          </p:cNvSpPr>
          <p:nvPr>
            <p:ph type="sldNum" sz="quarter" idx="10"/>
          </p:nvPr>
        </p:nvSpPr>
        <p:spPr/>
        <p:txBody>
          <a:bodyPr/>
          <a:lstStyle/>
          <a:p>
            <a:fld id="{58923E6F-CDBD-4A8F-A0C9-41459C88380F}" type="slidenum">
              <a:rPr lang="nb-NO" smtClean="0"/>
              <a:t>34</a:t>
            </a:fld>
            <a:endParaRPr lang="nb-NO"/>
          </a:p>
        </p:txBody>
      </p:sp>
    </p:spTree>
    <p:extLst>
      <p:ext uri="{BB962C8B-B14F-4D97-AF65-F5344CB8AC3E}">
        <p14:creationId xmlns:p14="http://schemas.microsoft.com/office/powerpoint/2010/main" val="2075279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7501A80-A9CB-4C34-AE8D-086EC4923AA5}" type="slidenum">
              <a:rPr lang="nb-NO" smtClean="0"/>
              <a:t>36</a:t>
            </a:fld>
            <a:endParaRPr lang="nb-NO"/>
          </a:p>
        </p:txBody>
      </p:sp>
    </p:spTree>
    <p:extLst>
      <p:ext uri="{BB962C8B-B14F-4D97-AF65-F5344CB8AC3E}">
        <p14:creationId xmlns:p14="http://schemas.microsoft.com/office/powerpoint/2010/main" val="492029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16560920-435E-444F-B58B-BB806BAADA8B}" type="slidenum">
              <a:rPr lang="nb-NO" smtClean="0"/>
              <a:t>39</a:t>
            </a:fld>
            <a:endParaRPr lang="nb-NO" dirty="0"/>
          </a:p>
        </p:txBody>
      </p:sp>
    </p:spTree>
    <p:extLst>
      <p:ext uri="{BB962C8B-B14F-4D97-AF65-F5344CB8AC3E}">
        <p14:creationId xmlns:p14="http://schemas.microsoft.com/office/powerpoint/2010/main" val="4146993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16560920-435E-444F-B58B-BB806BAADA8B}" type="slidenum">
              <a:rPr lang="nb-NO" smtClean="0"/>
              <a:t>40</a:t>
            </a:fld>
            <a:endParaRPr lang="nb-NO" dirty="0"/>
          </a:p>
        </p:txBody>
      </p:sp>
    </p:spTree>
    <p:extLst>
      <p:ext uri="{BB962C8B-B14F-4D97-AF65-F5344CB8AC3E}">
        <p14:creationId xmlns:p14="http://schemas.microsoft.com/office/powerpoint/2010/main" val="348021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16560920-435E-444F-B58B-BB806BAADA8B}" type="slidenum">
              <a:rPr lang="nb-NO" smtClean="0"/>
              <a:t>3</a:t>
            </a:fld>
            <a:endParaRPr lang="nb-NO" dirty="0"/>
          </a:p>
        </p:txBody>
      </p:sp>
    </p:spTree>
    <p:extLst>
      <p:ext uri="{BB962C8B-B14F-4D97-AF65-F5344CB8AC3E}">
        <p14:creationId xmlns:p14="http://schemas.microsoft.com/office/powerpoint/2010/main" val="2061923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dato 3"/>
          <p:cNvSpPr>
            <a:spLocks noGrp="1"/>
          </p:cNvSpPr>
          <p:nvPr>
            <p:ph type="dt" sz="quarter" idx="1"/>
          </p:nvPr>
        </p:nvSpPr>
        <p:spPr/>
        <p:txBody>
          <a:bodyPr/>
          <a:lstStyle/>
          <a:p>
            <a:fld id="{8B23B0E9-98D9-A04D-AF6B-E5FA66EF2D4F}" type="datetime1">
              <a:rPr lang="nb-NO" smtClean="0"/>
              <a:t>13.06.2023</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4</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1429784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Grunnleggende prinsipper skal bygge opp under </a:t>
            </a:r>
            <a:r>
              <a:rPr lang="nb-NO"/>
              <a:t>«forsvarlig bruk av skattepenger» </a:t>
            </a: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13.06.2023</a:t>
            </a:fld>
            <a:endParaRPr lang="nb-NO"/>
          </a:p>
        </p:txBody>
      </p:sp>
      <p:sp>
        <p:nvSpPr>
          <p:cNvPr id="5" name="Plassholder for lysbildenummer 4"/>
          <p:cNvSpPr>
            <a:spLocks noGrp="1"/>
          </p:cNvSpPr>
          <p:nvPr>
            <p:ph type="sldNum" sz="quarter" idx="5"/>
          </p:nvPr>
        </p:nvSpPr>
        <p:spPr/>
        <p:txBody>
          <a:bodyPr/>
          <a:lstStyle/>
          <a:p>
            <a:fld id="{3D7622FB-343F-3A4F-848E-AB9F407A3C84}" type="slidenum">
              <a:rPr lang="nb-NO" smtClean="0"/>
              <a:pPr/>
              <a:t>6</a:t>
            </a:fld>
            <a:endParaRPr lang="nb-NO"/>
          </a:p>
        </p:txBody>
      </p:sp>
      <p:sp>
        <p:nvSpPr>
          <p:cNvPr id="6" name="Plassholder for bunntekst 5"/>
          <p:cNvSpPr>
            <a:spLocks noGrp="1"/>
          </p:cNvSpPr>
          <p:nvPr>
            <p:ph type="ftr" sz="quarter" idx="4"/>
          </p:nvPr>
        </p:nvSpPr>
        <p:spPr/>
        <p:txBody>
          <a:bodyPr/>
          <a:lstStyle/>
          <a:p>
            <a:endParaRPr lang="nb-NO"/>
          </a:p>
        </p:txBody>
      </p:sp>
      <p:sp>
        <p:nvSpPr>
          <p:cNvPr id="7" name="Plassholder for topptekst 6"/>
          <p:cNvSpPr>
            <a:spLocks noGrp="1"/>
          </p:cNvSpPr>
          <p:nvPr>
            <p:ph type="hdr" sz="quarter"/>
          </p:nvPr>
        </p:nvSpPr>
        <p:spPr/>
        <p:txBody>
          <a:bodyPr/>
          <a:lstStyle/>
          <a:p>
            <a:endParaRPr lang="nb-NO" sz="1100"/>
          </a:p>
        </p:txBody>
      </p:sp>
    </p:spTree>
    <p:extLst>
      <p:ext uri="{BB962C8B-B14F-4D97-AF65-F5344CB8AC3E}">
        <p14:creationId xmlns:p14="http://schemas.microsoft.com/office/powerpoint/2010/main" val="3722627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Anskaffelsesregelverket</a:t>
            </a:r>
            <a:r>
              <a:rPr lang="nb-NO" baseline="0" dirty="0"/>
              <a:t> er i utgangspunkt utviklet for kjøp av standardvarer i en marked med full konkurranse</a:t>
            </a:r>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7</a:t>
            </a:fld>
            <a:endParaRPr lang="nb-NO"/>
          </a:p>
        </p:txBody>
      </p:sp>
    </p:spTree>
    <p:extLst>
      <p:ext uri="{BB962C8B-B14F-4D97-AF65-F5344CB8AC3E}">
        <p14:creationId xmlns:p14="http://schemas.microsoft.com/office/powerpoint/2010/main" val="1591881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197DD5-C14F-4335-96A1-A8C49463A0D2}" type="slidenum">
              <a:rPr kumimoji="0" lang="nb-NO"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nb-NO"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4972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D9F30-BE86-4E31-A4D2-52D65D10ADE3}" type="slidenum">
              <a:rPr kumimoji="0" lang="nb-NO"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nb-NO"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3617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2D9F30-BE86-4E31-A4D2-52D65D10ADE3}" type="slidenum">
              <a:rPr kumimoji="0" lang="nb-NO"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nb-NO" sz="9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9379072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7.jpe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image" Target="../media/image44.png"/><Relationship Id="rId16"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7.svg"/><Relationship Id="rId3" Type="http://schemas.openxmlformats.org/officeDocument/2006/relationships/image" Target="../media/image61.svg"/><Relationship Id="rId7" Type="http://schemas.openxmlformats.org/officeDocument/2006/relationships/image" Target="../media/image63.svg"/><Relationship Id="rId12" Type="http://schemas.openxmlformats.org/officeDocument/2006/relationships/image" Target="../media/image66.png"/><Relationship Id="rId17" Type="http://schemas.openxmlformats.org/officeDocument/2006/relationships/image" Target="../media/image71.svg"/><Relationship Id="rId2" Type="http://schemas.openxmlformats.org/officeDocument/2006/relationships/image" Target="../media/image60.png"/><Relationship Id="rId16"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5.svg"/><Relationship Id="rId5" Type="http://schemas.openxmlformats.org/officeDocument/2006/relationships/image" Target="../media/image62.svg"/><Relationship Id="rId15" Type="http://schemas.openxmlformats.org/officeDocument/2006/relationships/image" Target="../media/image69.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64.svg"/><Relationship Id="rId14" Type="http://schemas.openxmlformats.org/officeDocument/2006/relationships/image" Target="../media/image68.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9.svg"/><Relationship Id="rId3" Type="http://schemas.openxmlformats.org/officeDocument/2006/relationships/image" Target="../media/image62.svg"/><Relationship Id="rId7" Type="http://schemas.openxmlformats.org/officeDocument/2006/relationships/image" Target="../media/image64.svg"/><Relationship Id="rId12"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image" Target="../media/image65.svg"/><Relationship Id="rId14" Type="http://schemas.openxmlformats.org/officeDocument/2006/relationships/image" Target="../media/image70.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1.xml"/><Relationship Id="rId4" Type="http://schemas.openxmlformats.org/officeDocument/2006/relationships/image" Target="../media/image74.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Master" Target="../slideMasters/slideMaster1.xml"/><Relationship Id="rId4" Type="http://schemas.openxmlformats.org/officeDocument/2006/relationships/image" Target="../media/image78.sv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A_Fors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8668-A268-530A-DC9F-9A8F9FE676E8}"/>
              </a:ext>
            </a:extLst>
          </p:cNvPr>
          <p:cNvSpPr>
            <a:spLocks noGrp="1"/>
          </p:cNvSpPr>
          <p:nvPr>
            <p:ph type="ctrTitle" hasCustomPrompt="1"/>
          </p:nvPr>
        </p:nvSpPr>
        <p:spPr>
          <a:xfrm>
            <a:off x="756094" y="323921"/>
            <a:ext cx="13681711" cy="5040630"/>
          </a:xfrm>
        </p:spPr>
        <p:txBody>
          <a:bodyPr anchor="b"/>
          <a:lstStyle>
            <a:lvl1pPr algn="l">
              <a:lnSpc>
                <a:spcPct val="98000"/>
              </a:lnSpc>
              <a:spcBef>
                <a:spcPts val="0"/>
              </a:spcBef>
              <a:defRPr sz="10200" spc="0" baseline="0"/>
            </a:lvl1pPr>
          </a:lstStyle>
          <a:p>
            <a:r>
              <a:rPr lang="nb-NO" dirty="0"/>
              <a:t>Her er det plass til en overskrift over flere linjer</a:t>
            </a:r>
          </a:p>
        </p:txBody>
      </p:sp>
      <p:sp>
        <p:nvSpPr>
          <p:cNvPr id="3" name="Subtitle 2">
            <a:extLst>
              <a:ext uri="{FF2B5EF4-FFF2-40B4-BE49-F238E27FC236}">
                <a16:creationId xmlns:a16="http://schemas.microsoft.com/office/drawing/2014/main" id="{8BA22FA0-124C-0357-A129-F8FE28FA561A}"/>
              </a:ext>
            </a:extLst>
          </p:cNvPr>
          <p:cNvSpPr>
            <a:spLocks noGrp="1"/>
          </p:cNvSpPr>
          <p:nvPr>
            <p:ph type="subTitle" idx="1" hasCustomPrompt="1"/>
          </p:nvPr>
        </p:nvSpPr>
        <p:spPr>
          <a:xfrm>
            <a:off x="756094" y="6120765"/>
            <a:ext cx="7200900" cy="2880360"/>
          </a:xfrm>
          <a:prstGeom prst="rect">
            <a:avLst/>
          </a:prstGeom>
        </p:spPr>
        <p:txBody>
          <a:bodyPr anchor="t"/>
          <a:lstStyle>
            <a:lvl1pPr marL="0" indent="0" algn="l">
              <a:lnSpc>
                <a:spcPct val="98000"/>
              </a:lnSpc>
              <a:spcBef>
                <a:spcPts val="0"/>
              </a:spcBef>
              <a:buNone/>
              <a:defRPr sz="2500" spc="0" baseline="0"/>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dirty="0"/>
              <a:t>Her er det plass til en undertittel som kan gå over flere linjer</a:t>
            </a:r>
          </a:p>
        </p:txBody>
      </p:sp>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spc="0" baseline="0"/>
            </a:lvl1pPr>
          </a:lstStyle>
          <a:p>
            <a:fld id="{333AFA4B-41BA-4F02-83CA-EC40A180D7F1}" type="datetime1">
              <a:rPr lang="nb-NO" smtClean="0"/>
              <a:pPr/>
              <a:t>13.06.2023</a:t>
            </a:fld>
            <a:endParaRPr lang="nb-NO"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spc="0" baseline="0"/>
            </a:lvl1pPr>
          </a:lstStyle>
          <a:p>
            <a:r>
              <a:rPr lang="nb-NO"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spc="0" baseline="0"/>
            </a:lvl1pPr>
          </a:lstStyle>
          <a:p>
            <a:fld id="{36F4D1B9-59DF-4B5C-8440-F23B9F46A364}" type="slidenum">
              <a:rPr lang="nb-NO" smtClean="0"/>
              <a:pPr/>
              <a:t>‹#›</a:t>
            </a:fld>
            <a:endParaRPr lang="nb-NO" dirty="0"/>
          </a:p>
        </p:txBody>
      </p:sp>
      <p:sp>
        <p:nvSpPr>
          <p:cNvPr id="11" name="Rectangle 10">
            <a:extLst>
              <a:ext uri="{FF2B5EF4-FFF2-40B4-BE49-F238E27FC236}">
                <a16:creationId xmlns:a16="http://schemas.microsoft.com/office/drawing/2014/main" id="{A42B6D02-907A-1D13-0587-A3FF032A236E}"/>
              </a:ext>
            </a:extLst>
          </p:cNvPr>
          <p:cNvSpPr/>
          <p:nvPr userDrawn="1"/>
        </p:nvSpPr>
        <p:spPr>
          <a:xfrm>
            <a:off x="23249012" y="0"/>
            <a:ext cx="1133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spc="0" baseline="0" noProof="0" dirty="0"/>
          </a:p>
        </p:txBody>
      </p:sp>
      <p:sp>
        <p:nvSpPr>
          <p:cNvPr id="8" name="addin_colorlist" hidden="1">
            <a:extLst>
              <a:ext uri="{FF2B5EF4-FFF2-40B4-BE49-F238E27FC236}">
                <a16:creationId xmlns:a16="http://schemas.microsoft.com/office/drawing/2014/main" id="{C8E90A6C-866A-91F3-AD59-172E597BDE5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13" name="LogoSymbol">
            <a:extLst>
              <a:ext uri="{FF2B5EF4-FFF2-40B4-BE49-F238E27FC236}">
                <a16:creationId xmlns:a16="http://schemas.microsoft.com/office/drawing/2014/main" id="{4D0FF863-48E2-B10B-78CE-14B2074E37A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3571200" y="12878678"/>
            <a:ext cx="490329" cy="490329"/>
          </a:xfrm>
          <a:prstGeom prst="rect">
            <a:avLst/>
          </a:prstGeom>
        </p:spPr>
      </p:pic>
      <p:pic>
        <p:nvPicPr>
          <p:cNvPr id="14" name="logo_engelsk" hidden="1">
            <a:extLst>
              <a:ext uri="{FF2B5EF4-FFF2-40B4-BE49-F238E27FC236}">
                <a16:creationId xmlns:a16="http://schemas.microsoft.com/office/drawing/2014/main" id="{0F8B01C0-27D9-4168-BE4F-873EC7E48D5D}"/>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22701166" y="11278264"/>
            <a:ext cx="2308661" cy="535681"/>
          </a:xfrm>
          <a:prstGeom prst="rect">
            <a:avLst/>
          </a:prstGeom>
        </p:spPr>
      </p:pic>
      <p:pic>
        <p:nvPicPr>
          <p:cNvPr id="15" name="logo_bokmal">
            <a:extLst>
              <a:ext uri="{FF2B5EF4-FFF2-40B4-BE49-F238E27FC236}">
                <a16:creationId xmlns:a16="http://schemas.microsoft.com/office/drawing/2014/main" id="{D6E2603E-3081-6A60-C479-12C191D3603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22817445" y="11515734"/>
            <a:ext cx="2064288" cy="266433"/>
          </a:xfrm>
          <a:prstGeom prst="rect">
            <a:avLst/>
          </a:prstGeom>
        </p:spPr>
      </p:pic>
      <p:pic>
        <p:nvPicPr>
          <p:cNvPr id="17" name="logo_nynorsk" hidden="1">
            <a:extLst>
              <a:ext uri="{FF2B5EF4-FFF2-40B4-BE49-F238E27FC236}">
                <a16:creationId xmlns:a16="http://schemas.microsoft.com/office/drawing/2014/main" id="{D1FD4448-3BC4-4650-B029-3644EE392551}"/>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6200000">
            <a:off x="22901325" y="11604304"/>
            <a:ext cx="1897134" cy="265826"/>
          </a:xfrm>
          <a:prstGeom prst="rect">
            <a:avLst/>
          </a:prstGeom>
        </p:spPr>
      </p:pic>
      <p:sp>
        <p:nvSpPr>
          <p:cNvPr id="7" name="Text Placeholder 9">
            <a:extLst>
              <a:ext uri="{FF2B5EF4-FFF2-40B4-BE49-F238E27FC236}">
                <a16:creationId xmlns:a16="http://schemas.microsoft.com/office/drawing/2014/main" id="{A399E93F-310F-F87F-1868-F4F66287B4CD}"/>
              </a:ext>
            </a:extLst>
          </p:cNvPr>
          <p:cNvSpPr>
            <a:spLocks noGrp="1"/>
          </p:cNvSpPr>
          <p:nvPr>
            <p:ph type="body" sz="quarter" idx="13" hasCustomPrompt="1"/>
          </p:nvPr>
        </p:nvSpPr>
        <p:spPr>
          <a:xfrm>
            <a:off x="756093" y="11607806"/>
            <a:ext cx="7200899" cy="1625594"/>
          </a:xfrm>
          <a:prstGeom prst="rect">
            <a:avLst/>
          </a:prstGeom>
        </p:spPr>
        <p:txBody>
          <a:bodyPr/>
          <a:lstStyle>
            <a:lvl1pPr marL="0" indent="0">
              <a:lnSpc>
                <a:spcPts val="3000"/>
              </a:lnSpc>
              <a:spcBef>
                <a:spcPts val="0"/>
              </a:spcBef>
              <a:spcAft>
                <a:spcPts val="1000"/>
              </a:spcAft>
              <a:buNone/>
              <a:defRPr sz="1700" spc="0" baseline="0">
                <a:latin typeface="IBM Plex Mono" panose="020B0509050203000203" pitchFamily="49" charset="0"/>
                <a:cs typeface="Times New Roman" panose="02020603050405020304" pitchFamily="18" charset="0"/>
              </a:defRPr>
            </a:lvl1pPr>
          </a:lstStyle>
          <a:p>
            <a:pPr lvl="0"/>
            <a:r>
              <a:rPr lang="nb-NO" noProof="0" dirty="0"/>
              <a:t>Sett inn - Institusjon/Navn/Tittel/Dato</a:t>
            </a:r>
          </a:p>
        </p:txBody>
      </p:sp>
    </p:spTree>
    <p:extLst>
      <p:ext uri="{BB962C8B-B14F-4D97-AF65-F5344CB8AC3E}">
        <p14:creationId xmlns:p14="http://schemas.microsoft.com/office/powerpoint/2010/main" val="256756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3C_Kapittel">
    <p:bg>
      <p:bgPr>
        <a:solidFill>
          <a:schemeClr val="bg1"/>
        </a:solid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60FE42FB-2FCC-6990-B4B0-0C772BB3A566}"/>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25B5A394-5CED-4748-B903-7FE6431FDC21}" type="datetime1">
              <a:rPr lang="nb-NO" noProof="0" smtClean="0"/>
              <a:t>13.06.2023</a:t>
            </a:fld>
            <a:endParaRPr lang="nb-NO" noProof="0" dirty="0"/>
          </a:p>
        </p:txBody>
      </p:sp>
      <p:sp>
        <p:nvSpPr>
          <p:cNvPr id="7" name="Footer Placeholder 4">
            <a:extLst>
              <a:ext uri="{FF2B5EF4-FFF2-40B4-BE49-F238E27FC236}">
                <a16:creationId xmlns:a16="http://schemas.microsoft.com/office/drawing/2014/main" id="{9A2D4F16-02B4-F5C2-84D5-FD8BD329A60A}"/>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FF475C77-B441-FD12-A941-17B0A5A680F2}"/>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Graphic 12">
            <a:extLst>
              <a:ext uri="{FF2B5EF4-FFF2-40B4-BE49-F238E27FC236}">
                <a16:creationId xmlns:a16="http://schemas.microsoft.com/office/drawing/2014/main" id="{E038B107-12FE-5E70-DFC7-507BAEA0A4AD}"/>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pic>
        <p:nvPicPr>
          <p:cNvPr id="19" name="Graphic 18">
            <a:extLst>
              <a:ext uri="{FF2B5EF4-FFF2-40B4-BE49-F238E27FC236}">
                <a16:creationId xmlns:a16="http://schemas.microsoft.com/office/drawing/2014/main" id="{17C17BE9-5DE8-CA8B-5952-3869A8D93C8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9562" r="14439" b="7542"/>
          <a:stretch>
            <a:fillRect/>
          </a:stretch>
        </p:blipFill>
        <p:spPr>
          <a:xfrm>
            <a:off x="10262126" y="1"/>
            <a:ext cx="14120286" cy="13733278"/>
          </a:xfrm>
          <a:custGeom>
            <a:avLst/>
            <a:gdLst>
              <a:gd name="connsiteX0" fmla="*/ 0 w 14120286"/>
              <a:gd name="connsiteY0" fmla="*/ 0 h 13733278"/>
              <a:gd name="connsiteX1" fmla="*/ 14120286 w 14120286"/>
              <a:gd name="connsiteY1" fmla="*/ 0 h 13733278"/>
              <a:gd name="connsiteX2" fmla="*/ 14120286 w 14120286"/>
              <a:gd name="connsiteY2" fmla="*/ 13733278 h 13733278"/>
              <a:gd name="connsiteX3" fmla="*/ 0 w 14120286"/>
              <a:gd name="connsiteY3" fmla="*/ 13733278 h 13733278"/>
            </a:gdLst>
            <a:ahLst/>
            <a:cxnLst>
              <a:cxn ang="0">
                <a:pos x="connsiteX0" y="connsiteY0"/>
              </a:cxn>
              <a:cxn ang="0">
                <a:pos x="connsiteX1" y="connsiteY1"/>
              </a:cxn>
              <a:cxn ang="0">
                <a:pos x="connsiteX2" y="connsiteY2"/>
              </a:cxn>
              <a:cxn ang="0">
                <a:pos x="connsiteX3" y="connsiteY3"/>
              </a:cxn>
            </a:cxnLst>
            <a:rect l="l" t="t" r="r" b="b"/>
            <a:pathLst>
              <a:path w="14120286" h="13733278">
                <a:moveTo>
                  <a:pt x="0" y="0"/>
                </a:moveTo>
                <a:lnTo>
                  <a:pt x="14120286" y="0"/>
                </a:lnTo>
                <a:lnTo>
                  <a:pt x="14120286" y="13733278"/>
                </a:lnTo>
                <a:lnTo>
                  <a:pt x="0" y="13733278"/>
                </a:lnTo>
                <a:close/>
              </a:path>
            </a:pathLst>
          </a:custGeom>
        </p:spPr>
      </p:pic>
      <p:sp>
        <p:nvSpPr>
          <p:cNvPr id="5" name="addin_colorlist" hidden="1">
            <a:extLst>
              <a:ext uri="{FF2B5EF4-FFF2-40B4-BE49-F238E27FC236}">
                <a16:creationId xmlns:a16="http://schemas.microsoft.com/office/drawing/2014/main" id="{C1C684B0-99F5-0068-AFCE-CEB8D19E8B5D}"/>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itle 1">
            <a:extLst>
              <a:ext uri="{FF2B5EF4-FFF2-40B4-BE49-F238E27FC236}">
                <a16:creationId xmlns:a16="http://schemas.microsoft.com/office/drawing/2014/main" id="{86D5A437-6FCF-A7CC-C755-1CE764BDBA8B}"/>
              </a:ext>
            </a:extLst>
          </p:cNvPr>
          <p:cNvSpPr>
            <a:spLocks noGrp="1"/>
          </p:cNvSpPr>
          <p:nvPr>
            <p:ph type="ctrTitle" hasCustomPrompt="1"/>
          </p:nvPr>
        </p:nvSpPr>
        <p:spPr>
          <a:xfrm>
            <a:off x="756094" y="2137725"/>
            <a:ext cx="14040000" cy="2520315"/>
          </a:xfrm>
        </p:spPr>
        <p:txBody>
          <a:bodyPr anchor="t"/>
          <a:lstStyle>
            <a:lvl1pPr algn="l">
              <a:lnSpc>
                <a:spcPct val="98000"/>
              </a:lnSpc>
              <a:spcBef>
                <a:spcPts val="0"/>
              </a:spcBef>
              <a:defRPr sz="7600" spc="0" baseline="0"/>
            </a:lvl1pPr>
          </a:lstStyle>
          <a:p>
            <a:r>
              <a:rPr lang="nb-NO" noProof="0" dirty="0"/>
              <a:t>Kapittelnavn</a:t>
            </a:r>
          </a:p>
        </p:txBody>
      </p:sp>
      <p:sp>
        <p:nvSpPr>
          <p:cNvPr id="2" name="Text Placeholder 9">
            <a:extLst>
              <a:ext uri="{FF2B5EF4-FFF2-40B4-BE49-F238E27FC236}">
                <a16:creationId xmlns:a16="http://schemas.microsoft.com/office/drawing/2014/main" id="{4FEF8FAA-6380-21B2-B8BB-F5428087AEFB}"/>
              </a:ext>
            </a:extLst>
          </p:cNvPr>
          <p:cNvSpPr>
            <a:spLocks noGrp="1"/>
          </p:cNvSpPr>
          <p:nvPr>
            <p:ph type="body" sz="quarter" idx="15" hasCustomPrompt="1"/>
          </p:nvPr>
        </p:nvSpPr>
        <p:spPr>
          <a:xfrm>
            <a:off x="756095" y="12220095"/>
            <a:ext cx="7200899" cy="769441"/>
          </a:xfrm>
          <a:prstGeom prst="rect">
            <a:avLst/>
          </a:prstGeom>
        </p:spPr>
        <p:txBody>
          <a:bodyPr anchor="b"/>
          <a:lstStyle>
            <a:lvl1pPr marL="0" indent="0">
              <a:lnSpc>
                <a:spcPct val="100000"/>
              </a:lnSpc>
              <a:spcBef>
                <a:spcPts val="0"/>
              </a:spcBef>
              <a:spcAft>
                <a:spcPts val="0"/>
              </a:spcAft>
              <a:buNone/>
              <a:defRPr sz="2500" kern="1200" spc="0" baseline="0">
                <a:latin typeface="+mj-lt"/>
                <a:cs typeface="Times New Roman" panose="02020603050405020304" pitchFamily="18" charset="0"/>
              </a:defRPr>
            </a:lvl1pPr>
          </a:lstStyle>
          <a:p>
            <a:r>
              <a:rPr lang="nb-NO" noProof="0" dirty="0"/>
              <a:t>Her er det plass til en undertittel som kan gå over flere linjer</a:t>
            </a:r>
          </a:p>
        </p:txBody>
      </p:sp>
    </p:spTree>
    <p:extLst>
      <p:ext uri="{BB962C8B-B14F-4D97-AF65-F5344CB8AC3E}">
        <p14:creationId xmlns:p14="http://schemas.microsoft.com/office/powerpoint/2010/main" val="2605878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4A_Tittel og punktlist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2" name="addin_colorlist" hidden="1">
            <a:extLst>
              <a:ext uri="{FF2B5EF4-FFF2-40B4-BE49-F238E27FC236}">
                <a16:creationId xmlns:a16="http://schemas.microsoft.com/office/drawing/2014/main" id="{16D79837-6879-6508-A248-B534037709F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4" name="Text Placeholder 8">
            <a:extLst>
              <a:ext uri="{FF2B5EF4-FFF2-40B4-BE49-F238E27FC236}">
                <a16:creationId xmlns:a16="http://schemas.microsoft.com/office/drawing/2014/main" id="{530DBEE3-3909-8C7C-C047-2099EA47761A}"/>
              </a:ext>
            </a:extLst>
          </p:cNvPr>
          <p:cNvSpPr>
            <a:spLocks noGrp="1"/>
          </p:cNvSpPr>
          <p:nvPr>
            <p:ph type="body" sz="quarter" idx="22"/>
          </p:nvPr>
        </p:nvSpPr>
        <p:spPr>
          <a:xfrm>
            <a:off x="756091" y="4182410"/>
            <a:ext cx="13681711" cy="6316777"/>
          </a:xfrm>
          <a:prstGeom prst="rect">
            <a:avLst/>
          </a:prstGeom>
        </p:spPr>
        <p:txBody>
          <a:bodyPr lIns="0" tIns="0" rIns="0" bIns="0"/>
          <a:lstStyle>
            <a:lvl1pPr marL="504000" indent="-342000">
              <a:lnSpc>
                <a:spcPct val="110000"/>
              </a:lnSpc>
              <a:spcBef>
                <a:spcPts val="0"/>
              </a:spcBef>
              <a:buFont typeface="Wingdings" panose="05000000000000000000" pitchFamily="2" charset="2"/>
              <a:buChar char="§"/>
              <a:defRPr sz="3400" spc="0" baseline="0"/>
            </a:lvl1pPr>
            <a:lvl2pPr marL="1440000" indent="-216000">
              <a:lnSpc>
                <a:spcPct val="110000"/>
              </a:lnSpc>
              <a:spcBef>
                <a:spcPts val="0"/>
              </a:spcBef>
              <a:buFont typeface="+mj-lt"/>
              <a:buAutoNum type="romanLcPeriod"/>
              <a:defRPr sz="3400" spc="0" baseline="0"/>
            </a:lvl2pPr>
            <a:lvl3pPr marL="1980000" indent="-216000">
              <a:lnSpc>
                <a:spcPct val="110000"/>
              </a:lnSpc>
              <a:spcBef>
                <a:spcPts val="0"/>
              </a:spcBef>
              <a:defRPr sz="3400" spc="0" baseline="0"/>
            </a:lvl3pPr>
            <a:lvl4pPr marL="2520000" indent="-216000">
              <a:lnSpc>
                <a:spcPct val="110000"/>
              </a:lnSpc>
              <a:spcBef>
                <a:spcPts val="0"/>
              </a:spcBef>
              <a:defRPr sz="3400" spc="0" baseline="0"/>
            </a:lvl4pPr>
            <a:lvl5pPr marL="3060000" indent="-216000">
              <a:lnSpc>
                <a:spcPct val="110000"/>
              </a:lnSpc>
              <a:spcBef>
                <a:spcPts val="0"/>
              </a:spcBef>
              <a:defRPr sz="34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8" name="Title 1">
            <a:extLst>
              <a:ext uri="{FF2B5EF4-FFF2-40B4-BE49-F238E27FC236}">
                <a16:creationId xmlns:a16="http://schemas.microsoft.com/office/drawing/2014/main" id="{66ED809D-C705-E552-9A07-2CD262D8ABB1}"/>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3" name="Date Placeholder 2">
            <a:extLst>
              <a:ext uri="{FF2B5EF4-FFF2-40B4-BE49-F238E27FC236}">
                <a16:creationId xmlns:a16="http://schemas.microsoft.com/office/drawing/2014/main" id="{6F49DEA2-AB05-98C9-9AA7-89321929AF9A}"/>
              </a:ext>
            </a:extLst>
          </p:cNvPr>
          <p:cNvSpPr>
            <a:spLocks noGrp="1"/>
          </p:cNvSpPr>
          <p:nvPr>
            <p:ph type="dt" sz="half" idx="23"/>
          </p:nvPr>
        </p:nvSpPr>
        <p:spPr/>
        <p:txBody>
          <a:bodyPr/>
          <a:lstStyle/>
          <a:p>
            <a:fld id="{ACD1C610-CF41-475E-9BC0-08DC8100DF62}" type="datetime1">
              <a:rPr lang="nb-NO" smtClean="0"/>
              <a:t>13.06.2023</a:t>
            </a:fld>
            <a:endParaRPr lang="nb-NO" dirty="0"/>
          </a:p>
        </p:txBody>
      </p:sp>
      <p:sp>
        <p:nvSpPr>
          <p:cNvPr id="9" name="Footer Placeholder 8">
            <a:extLst>
              <a:ext uri="{FF2B5EF4-FFF2-40B4-BE49-F238E27FC236}">
                <a16:creationId xmlns:a16="http://schemas.microsoft.com/office/drawing/2014/main" id="{6F447F90-7766-EF22-FD8F-849280F962DD}"/>
              </a:ext>
            </a:extLst>
          </p:cNvPr>
          <p:cNvSpPr>
            <a:spLocks noGrp="1"/>
          </p:cNvSpPr>
          <p:nvPr>
            <p:ph type="ftr" sz="quarter" idx="24"/>
          </p:nvPr>
        </p:nvSpPr>
        <p:spPr/>
        <p:txBody>
          <a:bodyPr/>
          <a:lstStyle/>
          <a:p>
            <a:r>
              <a:rPr lang="nb-NO" dirty="0"/>
              <a:t>Sett inn presentasjonstittel via toppmeny "Sett inn - Topptekst og bunntekst"</a:t>
            </a:r>
          </a:p>
        </p:txBody>
      </p:sp>
      <p:sp>
        <p:nvSpPr>
          <p:cNvPr id="10" name="Slide Number Placeholder 9">
            <a:extLst>
              <a:ext uri="{FF2B5EF4-FFF2-40B4-BE49-F238E27FC236}">
                <a16:creationId xmlns:a16="http://schemas.microsoft.com/office/drawing/2014/main" id="{2ECF2F81-7486-D89C-2309-04F31122828B}"/>
              </a:ext>
            </a:extLst>
          </p:cNvPr>
          <p:cNvSpPr>
            <a:spLocks noGrp="1"/>
          </p:cNvSpPr>
          <p:nvPr>
            <p:ph type="sldNum" sz="quarter" idx="25"/>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2730246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4B_Ingress og tekst">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12575366" y="2257644"/>
            <a:ext cx="10081260" cy="3033279"/>
          </a:xfrm>
          <a:prstGeom prst="rect">
            <a:avLst/>
          </a:prstGeom>
        </p:spPr>
        <p:txBody>
          <a:bodyPr/>
          <a:lstStyle>
            <a:lvl1pPr marL="0" indent="0">
              <a:lnSpc>
                <a:spcPct val="98000"/>
              </a:lnSpc>
              <a:spcBef>
                <a:spcPts val="0"/>
              </a:spcBef>
              <a:spcAft>
                <a:spcPts val="3200"/>
              </a:spcAft>
              <a:buNone/>
              <a:defRPr sz="2500" kern="12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Date Placeholder 4">
            <a:extLst>
              <a:ext uri="{FF2B5EF4-FFF2-40B4-BE49-F238E27FC236}">
                <a16:creationId xmlns:a16="http://schemas.microsoft.com/office/drawing/2014/main" id="{274BB7D0-984C-B8C4-9628-3A25F11E46D0}"/>
              </a:ext>
            </a:extLst>
          </p:cNvPr>
          <p:cNvSpPr>
            <a:spLocks noGrp="1"/>
          </p:cNvSpPr>
          <p:nvPr>
            <p:ph type="dt" sz="half" idx="16"/>
          </p:nvPr>
        </p:nvSpPr>
        <p:spPr/>
        <p:txBody>
          <a:bodyPr/>
          <a:lstStyle/>
          <a:p>
            <a:fld id="{1B5AB1CC-667F-4215-A6FC-590B88B01AF5}" type="datetime1">
              <a:rPr lang="nb-NO" noProof="0" smtClean="0"/>
              <a:t>13.06.2023</a:t>
            </a:fld>
            <a:endParaRPr lang="nb-NO" noProof="0" dirty="0"/>
          </a:p>
        </p:txBody>
      </p:sp>
      <p:sp>
        <p:nvSpPr>
          <p:cNvPr id="6" name="Footer Placeholder 5">
            <a:extLst>
              <a:ext uri="{FF2B5EF4-FFF2-40B4-BE49-F238E27FC236}">
                <a16:creationId xmlns:a16="http://schemas.microsoft.com/office/drawing/2014/main" id="{289B85BD-5731-447F-CADF-224BDA1954A4}"/>
              </a:ext>
            </a:extLst>
          </p:cNvPr>
          <p:cNvSpPr>
            <a:spLocks noGrp="1"/>
          </p:cNvSpPr>
          <p:nvPr>
            <p:ph type="ftr" sz="quarter" idx="17"/>
          </p:nvPr>
        </p:nvSpPr>
        <p:spPr/>
        <p:txBody>
          <a:bodyPr/>
          <a:lstStyle/>
          <a:p>
            <a:r>
              <a:rPr lang="nb-NO" noProof="0" dirty="0"/>
              <a:t>Sett inn presentasjonstittel via toppmeny "Sett inn - Topptekst og bunntekst"</a:t>
            </a:r>
          </a:p>
        </p:txBody>
      </p:sp>
      <p:sp>
        <p:nvSpPr>
          <p:cNvPr id="7" name="Slide Number Placeholder 6">
            <a:extLst>
              <a:ext uri="{FF2B5EF4-FFF2-40B4-BE49-F238E27FC236}">
                <a16:creationId xmlns:a16="http://schemas.microsoft.com/office/drawing/2014/main" id="{A2D237D2-6C2F-3C20-6F64-99EE0C544070}"/>
              </a:ext>
            </a:extLst>
          </p:cNvPr>
          <p:cNvSpPr>
            <a:spLocks noGrp="1"/>
          </p:cNvSpPr>
          <p:nvPr>
            <p:ph type="sldNum" sz="quarter" idx="18"/>
          </p:nvPr>
        </p:nvSpPr>
        <p:spPr/>
        <p:txBody>
          <a:bodyPr/>
          <a:lstStyle/>
          <a:p>
            <a:fld id="{36F4D1B9-59DF-4B5C-8440-F23B9F46A364}" type="slidenum">
              <a:rPr lang="nb-NO" noProof="0" smtClean="0"/>
              <a:pPr/>
              <a:t>‹#›</a:t>
            </a:fld>
            <a:endParaRPr lang="nb-NO" noProof="0" dirty="0"/>
          </a:p>
        </p:txBody>
      </p:sp>
      <p:sp>
        <p:nvSpPr>
          <p:cNvPr id="9" name="Title 1">
            <a:extLst>
              <a:ext uri="{FF2B5EF4-FFF2-40B4-BE49-F238E27FC236}">
                <a16:creationId xmlns:a16="http://schemas.microsoft.com/office/drawing/2014/main" id="{DAC6616D-93A1-324F-D529-119B8492413E}"/>
              </a:ext>
            </a:extLst>
          </p:cNvPr>
          <p:cNvSpPr>
            <a:spLocks noGrp="1"/>
          </p:cNvSpPr>
          <p:nvPr>
            <p:ph type="ctrTitle" hasCustomPrompt="1"/>
          </p:nvPr>
        </p:nvSpPr>
        <p:spPr>
          <a:xfrm>
            <a:off x="756094" y="2257644"/>
            <a:ext cx="10081260" cy="3600450"/>
          </a:xfrm>
        </p:spPr>
        <p:txBody>
          <a:bodyPr anchor="t"/>
          <a:lstStyle>
            <a:lvl1pPr algn="l">
              <a:lnSpc>
                <a:spcPct val="98000"/>
              </a:lnSpc>
              <a:spcBef>
                <a:spcPts val="0"/>
              </a:spcBef>
              <a:spcAft>
                <a:spcPts val="3200"/>
              </a:spcAft>
              <a:defRPr sz="3400" spc="0" baseline="0"/>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 name="addin_colorlist" hidden="1">
            <a:extLst>
              <a:ext uri="{FF2B5EF4-FFF2-40B4-BE49-F238E27FC236}">
                <a16:creationId xmlns:a16="http://schemas.microsoft.com/office/drawing/2014/main" id="{16D79837-6879-6508-A248-B534037709F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4" name="Text Placeholder 8">
            <a:extLst>
              <a:ext uri="{FF2B5EF4-FFF2-40B4-BE49-F238E27FC236}">
                <a16:creationId xmlns:a16="http://schemas.microsoft.com/office/drawing/2014/main" id="{530DBEE3-3909-8C7C-C047-2099EA47761A}"/>
              </a:ext>
            </a:extLst>
          </p:cNvPr>
          <p:cNvSpPr>
            <a:spLocks noGrp="1"/>
          </p:cNvSpPr>
          <p:nvPr>
            <p:ph type="body" sz="quarter" idx="22"/>
          </p:nvPr>
        </p:nvSpPr>
        <p:spPr>
          <a:xfrm>
            <a:off x="12575366" y="5422278"/>
            <a:ext cx="10081260" cy="3678466"/>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Tree>
    <p:extLst>
      <p:ext uri="{BB962C8B-B14F-4D97-AF65-F5344CB8AC3E}">
        <p14:creationId xmlns:p14="http://schemas.microsoft.com/office/powerpoint/2010/main" val="2011714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4C_Ingress og tekst">
    <p:bg>
      <p:bgPr>
        <a:solidFill>
          <a:schemeClr val="bg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50911D6-CB4B-4E12-C995-159BEBC8F9DA}"/>
              </a:ext>
            </a:extLst>
          </p:cNvPr>
          <p:cNvSpPr>
            <a:spLocks noGrp="1"/>
          </p:cNvSpPr>
          <p:nvPr>
            <p:ph type="body" sz="quarter" idx="13" hasCustomPrompt="1"/>
          </p:nvPr>
        </p:nvSpPr>
        <p:spPr>
          <a:xfrm>
            <a:off x="12575366" y="2308965"/>
            <a:ext cx="10081260" cy="432054"/>
          </a:xfrm>
          <a:prstGeom prst="rect">
            <a:avLst/>
          </a:prstGeom>
        </p:spPr>
        <p:txBody>
          <a:bodyPr anchor="t"/>
          <a:lstStyle>
            <a:lvl1pPr marL="0" indent="0">
              <a:lnSpc>
                <a:spcPct val="98000"/>
              </a:lnSpc>
              <a:spcBef>
                <a:spcPts val="0"/>
              </a:spcBef>
              <a:spcAft>
                <a:spcPts val="0"/>
              </a:spcAft>
              <a:buNone/>
              <a:defRPr sz="2500" b="1" kern="1200" spc="0" baseline="0">
                <a:latin typeface="+mj-lt"/>
                <a:cs typeface="Times New Roman" panose="02020603050405020304" pitchFamily="18" charset="0"/>
              </a:defRPr>
            </a:lvl1pPr>
          </a:lstStyle>
          <a:p>
            <a:pPr lvl="0"/>
            <a:r>
              <a:rPr lang="nb-NO" noProof="0" dirty="0"/>
              <a:t>Undertittel</a:t>
            </a:r>
          </a:p>
        </p:txBody>
      </p:sp>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12575366" y="3130653"/>
            <a:ext cx="10081260" cy="2160270"/>
          </a:xfrm>
          <a:prstGeom prst="rect">
            <a:avLst/>
          </a:prstGeom>
        </p:spPr>
        <p:txBody>
          <a:bodyPr/>
          <a:lstStyle>
            <a:lvl1pPr marL="0" indent="0">
              <a:lnSpc>
                <a:spcPct val="98000"/>
              </a:lnSpc>
              <a:spcBef>
                <a:spcPts val="0"/>
              </a:spcBef>
              <a:spcAft>
                <a:spcPts val="3200"/>
              </a:spcAft>
              <a:buNone/>
              <a:defRPr sz="2500" kern="12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Date Placeholder 4">
            <a:extLst>
              <a:ext uri="{FF2B5EF4-FFF2-40B4-BE49-F238E27FC236}">
                <a16:creationId xmlns:a16="http://schemas.microsoft.com/office/drawing/2014/main" id="{274BB7D0-984C-B8C4-9628-3A25F11E46D0}"/>
              </a:ext>
            </a:extLst>
          </p:cNvPr>
          <p:cNvSpPr>
            <a:spLocks noGrp="1"/>
          </p:cNvSpPr>
          <p:nvPr>
            <p:ph type="dt" sz="half" idx="16"/>
          </p:nvPr>
        </p:nvSpPr>
        <p:spPr/>
        <p:txBody>
          <a:bodyPr/>
          <a:lstStyle/>
          <a:p>
            <a:fld id="{FE4FAD94-64BD-4584-B0D7-4747553D0CDC}" type="datetime1">
              <a:rPr lang="nb-NO" noProof="0" smtClean="0"/>
              <a:t>13.06.2023</a:t>
            </a:fld>
            <a:endParaRPr lang="nb-NO" noProof="0" dirty="0"/>
          </a:p>
        </p:txBody>
      </p:sp>
      <p:sp>
        <p:nvSpPr>
          <p:cNvPr id="6" name="Footer Placeholder 5">
            <a:extLst>
              <a:ext uri="{FF2B5EF4-FFF2-40B4-BE49-F238E27FC236}">
                <a16:creationId xmlns:a16="http://schemas.microsoft.com/office/drawing/2014/main" id="{289B85BD-5731-447F-CADF-224BDA1954A4}"/>
              </a:ext>
            </a:extLst>
          </p:cNvPr>
          <p:cNvSpPr>
            <a:spLocks noGrp="1"/>
          </p:cNvSpPr>
          <p:nvPr>
            <p:ph type="ftr" sz="quarter" idx="17"/>
          </p:nvPr>
        </p:nvSpPr>
        <p:spPr/>
        <p:txBody>
          <a:bodyPr/>
          <a:lstStyle/>
          <a:p>
            <a:r>
              <a:rPr lang="nb-NO" noProof="0" dirty="0"/>
              <a:t>Sett inn presentasjonstittel via toppmeny "Sett inn - Topptekst og bunntekst"</a:t>
            </a:r>
          </a:p>
        </p:txBody>
      </p:sp>
      <p:sp>
        <p:nvSpPr>
          <p:cNvPr id="7" name="Slide Number Placeholder 6">
            <a:extLst>
              <a:ext uri="{FF2B5EF4-FFF2-40B4-BE49-F238E27FC236}">
                <a16:creationId xmlns:a16="http://schemas.microsoft.com/office/drawing/2014/main" id="{A2D237D2-6C2F-3C20-6F64-99EE0C544070}"/>
              </a:ext>
            </a:extLst>
          </p:cNvPr>
          <p:cNvSpPr>
            <a:spLocks noGrp="1"/>
          </p:cNvSpPr>
          <p:nvPr>
            <p:ph type="sldNum" sz="quarter" idx="18"/>
          </p:nvPr>
        </p:nvSpPr>
        <p:spPr/>
        <p:txBody>
          <a:bodyPr/>
          <a:lstStyle/>
          <a:p>
            <a:fld id="{36F4D1B9-59DF-4B5C-8440-F23B9F46A364}" type="slidenum">
              <a:rPr lang="nb-NO" noProof="0" smtClean="0"/>
              <a:pPr/>
              <a:t>‹#›</a:t>
            </a:fld>
            <a:endParaRPr lang="nb-NO" noProof="0" dirty="0"/>
          </a:p>
        </p:txBody>
      </p:sp>
      <p:sp>
        <p:nvSpPr>
          <p:cNvPr id="8" name="Text Placeholder 8">
            <a:extLst>
              <a:ext uri="{FF2B5EF4-FFF2-40B4-BE49-F238E27FC236}">
                <a16:creationId xmlns:a16="http://schemas.microsoft.com/office/drawing/2014/main" id="{F147B905-3B78-695C-3258-FFC1BB85741F}"/>
              </a:ext>
            </a:extLst>
          </p:cNvPr>
          <p:cNvSpPr>
            <a:spLocks noGrp="1"/>
          </p:cNvSpPr>
          <p:nvPr>
            <p:ph type="body" sz="quarter" idx="22"/>
          </p:nvPr>
        </p:nvSpPr>
        <p:spPr>
          <a:xfrm>
            <a:off x="12575366" y="5422278"/>
            <a:ext cx="10081260" cy="3678466"/>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9" name="Title 1">
            <a:extLst>
              <a:ext uri="{FF2B5EF4-FFF2-40B4-BE49-F238E27FC236}">
                <a16:creationId xmlns:a16="http://schemas.microsoft.com/office/drawing/2014/main" id="{DAC6616D-93A1-324F-D529-119B8492413E}"/>
              </a:ext>
            </a:extLst>
          </p:cNvPr>
          <p:cNvSpPr>
            <a:spLocks noGrp="1"/>
          </p:cNvSpPr>
          <p:nvPr>
            <p:ph type="ctrTitle" hasCustomPrompt="1"/>
          </p:nvPr>
        </p:nvSpPr>
        <p:spPr>
          <a:xfrm>
            <a:off x="756094" y="2257644"/>
            <a:ext cx="10081260" cy="3600450"/>
          </a:xfrm>
        </p:spPr>
        <p:txBody>
          <a:bodyPr anchor="t"/>
          <a:lstStyle>
            <a:lvl1pPr algn="l">
              <a:lnSpc>
                <a:spcPct val="98000"/>
              </a:lnSpc>
              <a:spcBef>
                <a:spcPts val="0"/>
              </a:spcBef>
              <a:spcAft>
                <a:spcPts val="3200"/>
              </a:spcAft>
              <a:defRPr sz="3400" spc="0" baseline="0"/>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2" name="addin_colorlist" hidden="1">
            <a:extLst>
              <a:ext uri="{FF2B5EF4-FFF2-40B4-BE49-F238E27FC236}">
                <a16:creationId xmlns:a16="http://schemas.microsoft.com/office/drawing/2014/main" id="{16D79837-6879-6508-A248-B534037709F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92145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4D_Tittel og teks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8668-A268-530A-DC9F-9A8F9FE676E8}"/>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12575366" y="4262769"/>
            <a:ext cx="10081260" cy="216027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Text Placeholder 9">
            <a:extLst>
              <a:ext uri="{FF2B5EF4-FFF2-40B4-BE49-F238E27FC236}">
                <a16:creationId xmlns:a16="http://schemas.microsoft.com/office/drawing/2014/main" id="{04143994-9C8D-FACB-54F8-87171D0EA9E8}"/>
              </a:ext>
            </a:extLst>
          </p:cNvPr>
          <p:cNvSpPr>
            <a:spLocks noGrp="1"/>
          </p:cNvSpPr>
          <p:nvPr>
            <p:ph type="body" sz="quarter" idx="16" hasCustomPrompt="1"/>
          </p:nvPr>
        </p:nvSpPr>
        <p:spPr>
          <a:xfrm>
            <a:off x="756093" y="4262769"/>
            <a:ext cx="10081260" cy="5961469"/>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6" name="Date Placeholder 5">
            <a:extLst>
              <a:ext uri="{FF2B5EF4-FFF2-40B4-BE49-F238E27FC236}">
                <a16:creationId xmlns:a16="http://schemas.microsoft.com/office/drawing/2014/main" id="{A53EA6DC-681A-FEAA-205C-D23A290ADAE1}"/>
              </a:ext>
            </a:extLst>
          </p:cNvPr>
          <p:cNvSpPr>
            <a:spLocks noGrp="1"/>
          </p:cNvSpPr>
          <p:nvPr>
            <p:ph type="dt" sz="half" idx="19"/>
          </p:nvPr>
        </p:nvSpPr>
        <p:spPr/>
        <p:txBody>
          <a:bodyPr/>
          <a:lstStyle/>
          <a:p>
            <a:fld id="{AD45842D-91A3-4114-8D88-52B250B96236}" type="datetime1">
              <a:rPr lang="nb-NO" noProof="0" smtClean="0"/>
              <a:t>13.06.2023</a:t>
            </a:fld>
            <a:endParaRPr lang="nb-NO" noProof="0" dirty="0"/>
          </a:p>
        </p:txBody>
      </p:sp>
      <p:sp>
        <p:nvSpPr>
          <p:cNvPr id="7" name="Footer Placeholder 6">
            <a:extLst>
              <a:ext uri="{FF2B5EF4-FFF2-40B4-BE49-F238E27FC236}">
                <a16:creationId xmlns:a16="http://schemas.microsoft.com/office/drawing/2014/main" id="{4E2981F4-53CC-05EE-7234-5D4F4F587940}"/>
              </a:ext>
            </a:extLst>
          </p:cNvPr>
          <p:cNvSpPr>
            <a:spLocks noGrp="1"/>
          </p:cNvSpPr>
          <p:nvPr>
            <p:ph type="ftr" sz="quarter" idx="20"/>
          </p:nvPr>
        </p:nvSpPr>
        <p:spPr/>
        <p:txBody>
          <a:bodyPr/>
          <a:lstStyle/>
          <a:p>
            <a:r>
              <a:rPr lang="nb-NO" noProof="0" dirty="0"/>
              <a:t>Sett inn presentasjonstittel via toppmeny "Sett inn - Topptekst og bunntekst"</a:t>
            </a:r>
          </a:p>
        </p:txBody>
      </p:sp>
      <p:sp>
        <p:nvSpPr>
          <p:cNvPr id="8" name="Slide Number Placeholder 7">
            <a:extLst>
              <a:ext uri="{FF2B5EF4-FFF2-40B4-BE49-F238E27FC236}">
                <a16:creationId xmlns:a16="http://schemas.microsoft.com/office/drawing/2014/main" id="{45B5C078-3D57-5EF6-DF64-C8C2ED36FC47}"/>
              </a:ext>
            </a:extLst>
          </p:cNvPr>
          <p:cNvSpPr>
            <a:spLocks noGrp="1"/>
          </p:cNvSpPr>
          <p:nvPr>
            <p:ph type="sldNum" sz="quarter" idx="21"/>
          </p:nvPr>
        </p:nvSpPr>
        <p:spPr/>
        <p:txBody>
          <a:body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E4001142-BB06-62E8-67AB-D7836458387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10" name="Text Placeholder 8">
            <a:extLst>
              <a:ext uri="{FF2B5EF4-FFF2-40B4-BE49-F238E27FC236}">
                <a16:creationId xmlns:a16="http://schemas.microsoft.com/office/drawing/2014/main" id="{C9693415-EBAF-9133-AA68-5063DD587134}"/>
              </a:ext>
            </a:extLst>
          </p:cNvPr>
          <p:cNvSpPr>
            <a:spLocks noGrp="1"/>
          </p:cNvSpPr>
          <p:nvPr>
            <p:ph type="body" sz="quarter" idx="23"/>
          </p:nvPr>
        </p:nvSpPr>
        <p:spPr>
          <a:xfrm>
            <a:off x="12575366" y="6547278"/>
            <a:ext cx="10081260" cy="3678466"/>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Tree>
    <p:extLst>
      <p:ext uri="{BB962C8B-B14F-4D97-AF65-F5344CB8AC3E}">
        <p14:creationId xmlns:p14="http://schemas.microsoft.com/office/powerpoint/2010/main" val="2633190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E_Tittel og tekst">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5" name="Date Placeholder 4">
            <a:extLst>
              <a:ext uri="{FF2B5EF4-FFF2-40B4-BE49-F238E27FC236}">
                <a16:creationId xmlns:a16="http://schemas.microsoft.com/office/drawing/2014/main" id="{274BB7D0-984C-B8C4-9628-3A25F11E46D0}"/>
              </a:ext>
            </a:extLst>
          </p:cNvPr>
          <p:cNvSpPr>
            <a:spLocks noGrp="1"/>
          </p:cNvSpPr>
          <p:nvPr>
            <p:ph type="dt" sz="half" idx="16"/>
          </p:nvPr>
        </p:nvSpPr>
        <p:spPr/>
        <p:txBody>
          <a:bodyPr/>
          <a:lstStyle/>
          <a:p>
            <a:fld id="{75D49F36-E9F9-438D-AAC6-AB29A9D2646E}" type="datetime1">
              <a:rPr lang="nb-NO" noProof="0" smtClean="0"/>
              <a:t>13.06.2023</a:t>
            </a:fld>
            <a:endParaRPr lang="nb-NO" noProof="0" dirty="0"/>
          </a:p>
        </p:txBody>
      </p:sp>
      <p:sp>
        <p:nvSpPr>
          <p:cNvPr id="6" name="Footer Placeholder 5">
            <a:extLst>
              <a:ext uri="{FF2B5EF4-FFF2-40B4-BE49-F238E27FC236}">
                <a16:creationId xmlns:a16="http://schemas.microsoft.com/office/drawing/2014/main" id="{289B85BD-5731-447F-CADF-224BDA1954A4}"/>
              </a:ext>
            </a:extLst>
          </p:cNvPr>
          <p:cNvSpPr>
            <a:spLocks noGrp="1"/>
          </p:cNvSpPr>
          <p:nvPr>
            <p:ph type="ftr" sz="quarter" idx="17"/>
          </p:nvPr>
        </p:nvSpPr>
        <p:spPr/>
        <p:txBody>
          <a:bodyPr/>
          <a:lstStyle/>
          <a:p>
            <a:r>
              <a:rPr lang="nb-NO" noProof="0" dirty="0"/>
              <a:t>Sett inn presentasjonstittel via toppmeny "Sett inn - Topptekst og bunntekst"</a:t>
            </a:r>
          </a:p>
        </p:txBody>
      </p:sp>
      <p:sp>
        <p:nvSpPr>
          <p:cNvPr id="7" name="Slide Number Placeholder 6">
            <a:extLst>
              <a:ext uri="{FF2B5EF4-FFF2-40B4-BE49-F238E27FC236}">
                <a16:creationId xmlns:a16="http://schemas.microsoft.com/office/drawing/2014/main" id="{A2D237D2-6C2F-3C20-6F64-99EE0C544070}"/>
              </a:ext>
            </a:extLst>
          </p:cNvPr>
          <p:cNvSpPr>
            <a:spLocks noGrp="1"/>
          </p:cNvSpPr>
          <p:nvPr>
            <p:ph type="sldNum" sz="quarter" idx="18"/>
          </p:nvPr>
        </p:nvSpPr>
        <p:spPr/>
        <p:txBody>
          <a:bodyPr/>
          <a:lstStyle/>
          <a:p>
            <a:fld id="{36F4D1B9-59DF-4B5C-8440-F23B9F46A364}" type="slidenum">
              <a:rPr lang="nb-NO" noProof="0" smtClean="0"/>
              <a:pPr/>
              <a:t>‹#›</a:t>
            </a:fld>
            <a:endParaRPr lang="nb-NO" noProof="0" dirty="0"/>
          </a:p>
        </p:txBody>
      </p:sp>
      <p:sp>
        <p:nvSpPr>
          <p:cNvPr id="2" name="addin_colorlist" hidden="1">
            <a:extLst>
              <a:ext uri="{FF2B5EF4-FFF2-40B4-BE49-F238E27FC236}">
                <a16:creationId xmlns:a16="http://schemas.microsoft.com/office/drawing/2014/main" id="{16D79837-6879-6508-A248-B534037709F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14" name="Text Placeholder 9">
            <a:extLst>
              <a:ext uri="{FF2B5EF4-FFF2-40B4-BE49-F238E27FC236}">
                <a16:creationId xmlns:a16="http://schemas.microsoft.com/office/drawing/2014/main" id="{53205272-C4ED-DC1F-8991-951606C82B7E}"/>
              </a:ext>
            </a:extLst>
          </p:cNvPr>
          <p:cNvSpPr>
            <a:spLocks noGrp="1"/>
          </p:cNvSpPr>
          <p:nvPr>
            <p:ph type="body" sz="quarter" idx="15" hasCustomPrompt="1"/>
          </p:nvPr>
        </p:nvSpPr>
        <p:spPr>
          <a:xfrm>
            <a:off x="12575366" y="4262769"/>
            <a:ext cx="10081260" cy="216027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6" name="Text Placeholder 9">
            <a:extLst>
              <a:ext uri="{FF2B5EF4-FFF2-40B4-BE49-F238E27FC236}">
                <a16:creationId xmlns:a16="http://schemas.microsoft.com/office/drawing/2014/main" id="{27A5BBC6-B6DD-3D9E-E42F-1192382CB325}"/>
              </a:ext>
            </a:extLst>
          </p:cNvPr>
          <p:cNvSpPr>
            <a:spLocks noGrp="1"/>
          </p:cNvSpPr>
          <p:nvPr>
            <p:ph type="body" sz="quarter" idx="19" hasCustomPrompt="1"/>
          </p:nvPr>
        </p:nvSpPr>
        <p:spPr>
          <a:xfrm>
            <a:off x="756093" y="4262769"/>
            <a:ext cx="10081260" cy="3678467"/>
          </a:xfrm>
          <a:prstGeom prst="rect">
            <a:avLst/>
          </a:prstGeom>
        </p:spPr>
        <p:txBody>
          <a:bodyPr/>
          <a:lstStyle>
            <a:lvl1pPr marL="0" indent="0">
              <a:lnSpc>
                <a:spcPct val="98000"/>
              </a:lnSpc>
              <a:spcBef>
                <a:spcPts val="0"/>
              </a:spcBef>
              <a:spcAft>
                <a:spcPts val="3200"/>
              </a:spcAft>
              <a:buNone/>
              <a:defRPr sz="34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3" name="Text Placeholder 8">
            <a:extLst>
              <a:ext uri="{FF2B5EF4-FFF2-40B4-BE49-F238E27FC236}">
                <a16:creationId xmlns:a16="http://schemas.microsoft.com/office/drawing/2014/main" id="{BB1D7FE2-AF40-8CB2-D5B8-69DED126A151}"/>
              </a:ext>
            </a:extLst>
          </p:cNvPr>
          <p:cNvSpPr>
            <a:spLocks noGrp="1"/>
          </p:cNvSpPr>
          <p:nvPr>
            <p:ph type="body" sz="quarter" idx="23"/>
          </p:nvPr>
        </p:nvSpPr>
        <p:spPr>
          <a:xfrm>
            <a:off x="12575366" y="6547278"/>
            <a:ext cx="10081260" cy="3678466"/>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Title 1">
            <a:extLst>
              <a:ext uri="{FF2B5EF4-FFF2-40B4-BE49-F238E27FC236}">
                <a16:creationId xmlns:a16="http://schemas.microsoft.com/office/drawing/2014/main" id="{E2311F5E-9BD1-BABC-7C1C-486A750EE295}"/>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3257625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F_Tittel og 3 kolonner">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760727" y="4204708"/>
            <a:ext cx="7200900" cy="5147854"/>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6" name="Text Placeholder 9">
            <a:extLst>
              <a:ext uri="{FF2B5EF4-FFF2-40B4-BE49-F238E27FC236}">
                <a16:creationId xmlns:a16="http://schemas.microsoft.com/office/drawing/2014/main" id="{2414DD01-B2EE-7AFF-995B-74B312617673}"/>
              </a:ext>
            </a:extLst>
          </p:cNvPr>
          <p:cNvSpPr>
            <a:spLocks noGrp="1"/>
          </p:cNvSpPr>
          <p:nvPr>
            <p:ph type="body" sz="quarter" idx="16" hasCustomPrompt="1"/>
          </p:nvPr>
        </p:nvSpPr>
        <p:spPr>
          <a:xfrm>
            <a:off x="8380725" y="4204708"/>
            <a:ext cx="7200900" cy="5147854"/>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7" name="Text Placeholder 9">
            <a:extLst>
              <a:ext uri="{FF2B5EF4-FFF2-40B4-BE49-F238E27FC236}">
                <a16:creationId xmlns:a16="http://schemas.microsoft.com/office/drawing/2014/main" id="{F8982450-B8E7-E406-3456-0B51462B93C4}"/>
              </a:ext>
            </a:extLst>
          </p:cNvPr>
          <p:cNvSpPr>
            <a:spLocks noGrp="1"/>
          </p:cNvSpPr>
          <p:nvPr>
            <p:ph type="body" sz="quarter" idx="17" hasCustomPrompt="1"/>
          </p:nvPr>
        </p:nvSpPr>
        <p:spPr>
          <a:xfrm>
            <a:off x="16000723" y="4204708"/>
            <a:ext cx="7200900" cy="5147854"/>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0" name="Date Placeholder 9">
            <a:extLst>
              <a:ext uri="{FF2B5EF4-FFF2-40B4-BE49-F238E27FC236}">
                <a16:creationId xmlns:a16="http://schemas.microsoft.com/office/drawing/2014/main" id="{CF17AC3D-F287-645E-685B-2C943688E65E}"/>
              </a:ext>
            </a:extLst>
          </p:cNvPr>
          <p:cNvSpPr>
            <a:spLocks noGrp="1"/>
          </p:cNvSpPr>
          <p:nvPr>
            <p:ph type="dt" sz="half" idx="21"/>
          </p:nvPr>
        </p:nvSpPr>
        <p:spPr/>
        <p:txBody>
          <a:bodyPr/>
          <a:lstStyle/>
          <a:p>
            <a:fld id="{8B32D586-F0D1-4084-A4FA-6B84B7FFA6C4}" type="datetime1">
              <a:rPr lang="nb-NO" noProof="0" smtClean="0"/>
              <a:t>13.06.2023</a:t>
            </a:fld>
            <a:endParaRPr lang="nb-NO" noProof="0" dirty="0"/>
          </a:p>
        </p:txBody>
      </p:sp>
      <p:sp>
        <p:nvSpPr>
          <p:cNvPr id="13" name="Footer Placeholder 12">
            <a:extLst>
              <a:ext uri="{FF2B5EF4-FFF2-40B4-BE49-F238E27FC236}">
                <a16:creationId xmlns:a16="http://schemas.microsoft.com/office/drawing/2014/main" id="{E6E98CE0-BA8A-CFB0-D671-CDA9DBC9C351}"/>
              </a:ext>
            </a:extLst>
          </p:cNvPr>
          <p:cNvSpPr>
            <a:spLocks noGrp="1"/>
          </p:cNvSpPr>
          <p:nvPr>
            <p:ph type="ftr" sz="quarter" idx="22"/>
          </p:nvPr>
        </p:nvSpPr>
        <p:spPr/>
        <p:txBody>
          <a:bodyPr/>
          <a:lstStyle/>
          <a:p>
            <a:r>
              <a:rPr lang="nb-NO" noProof="0" dirty="0"/>
              <a:t>Sett inn presentasjonstittel via toppmeny "Sett inn - Topptekst og bunntekst"</a:t>
            </a:r>
          </a:p>
        </p:txBody>
      </p:sp>
      <p:sp>
        <p:nvSpPr>
          <p:cNvPr id="14" name="Slide Number Placeholder 13">
            <a:extLst>
              <a:ext uri="{FF2B5EF4-FFF2-40B4-BE49-F238E27FC236}">
                <a16:creationId xmlns:a16="http://schemas.microsoft.com/office/drawing/2014/main" id="{33DC8058-0066-9063-6257-A933BAB79CA6}"/>
              </a:ext>
            </a:extLst>
          </p:cNvPr>
          <p:cNvSpPr>
            <a:spLocks noGrp="1"/>
          </p:cNvSpPr>
          <p:nvPr>
            <p:ph type="sldNum" sz="quarter" idx="23"/>
          </p:nvPr>
        </p:nvSpPr>
        <p:spPr/>
        <p:txBody>
          <a:bodyPr/>
          <a:lstStyle/>
          <a:p>
            <a:fld id="{36F4D1B9-59DF-4B5C-8440-F23B9F46A364}" type="slidenum">
              <a:rPr lang="nb-NO" noProof="0" smtClean="0"/>
              <a:pPr/>
              <a:t>‹#›</a:t>
            </a:fld>
            <a:endParaRPr lang="nb-NO" noProof="0" dirty="0"/>
          </a:p>
        </p:txBody>
      </p:sp>
      <p:sp>
        <p:nvSpPr>
          <p:cNvPr id="9" name="addin_colorlist" hidden="1">
            <a:extLst>
              <a:ext uri="{FF2B5EF4-FFF2-40B4-BE49-F238E27FC236}">
                <a16:creationId xmlns:a16="http://schemas.microsoft.com/office/drawing/2014/main" id="{33E2F7D7-E675-6825-3211-11DBFC81A6C6}"/>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FCF6ED4E-B16D-F3C2-58F7-5A4A72053907}"/>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2241781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4G_Tittel og 3 kolonner">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0" name="Date Placeholder 9">
            <a:extLst>
              <a:ext uri="{FF2B5EF4-FFF2-40B4-BE49-F238E27FC236}">
                <a16:creationId xmlns:a16="http://schemas.microsoft.com/office/drawing/2014/main" id="{CF17AC3D-F287-645E-685B-2C943688E65E}"/>
              </a:ext>
            </a:extLst>
          </p:cNvPr>
          <p:cNvSpPr>
            <a:spLocks noGrp="1"/>
          </p:cNvSpPr>
          <p:nvPr>
            <p:ph type="dt" sz="half" idx="21"/>
          </p:nvPr>
        </p:nvSpPr>
        <p:spPr/>
        <p:txBody>
          <a:bodyPr/>
          <a:lstStyle/>
          <a:p>
            <a:fld id="{AD9374EF-56A6-4EF6-A364-5665187486B2}" type="datetime1">
              <a:rPr lang="nb-NO" noProof="0" smtClean="0"/>
              <a:t>13.06.2023</a:t>
            </a:fld>
            <a:endParaRPr lang="nb-NO" noProof="0" dirty="0"/>
          </a:p>
        </p:txBody>
      </p:sp>
      <p:sp>
        <p:nvSpPr>
          <p:cNvPr id="13" name="Footer Placeholder 12">
            <a:extLst>
              <a:ext uri="{FF2B5EF4-FFF2-40B4-BE49-F238E27FC236}">
                <a16:creationId xmlns:a16="http://schemas.microsoft.com/office/drawing/2014/main" id="{E6E98CE0-BA8A-CFB0-D671-CDA9DBC9C351}"/>
              </a:ext>
            </a:extLst>
          </p:cNvPr>
          <p:cNvSpPr>
            <a:spLocks noGrp="1"/>
          </p:cNvSpPr>
          <p:nvPr>
            <p:ph type="ftr" sz="quarter" idx="22"/>
          </p:nvPr>
        </p:nvSpPr>
        <p:spPr/>
        <p:txBody>
          <a:bodyPr/>
          <a:lstStyle/>
          <a:p>
            <a:r>
              <a:rPr lang="nb-NO" noProof="0" dirty="0"/>
              <a:t>Sett inn presentasjonstittel via toppmeny "Sett inn - Topptekst og bunntekst"</a:t>
            </a:r>
          </a:p>
        </p:txBody>
      </p:sp>
      <p:sp>
        <p:nvSpPr>
          <p:cNvPr id="14" name="Slide Number Placeholder 13">
            <a:extLst>
              <a:ext uri="{FF2B5EF4-FFF2-40B4-BE49-F238E27FC236}">
                <a16:creationId xmlns:a16="http://schemas.microsoft.com/office/drawing/2014/main" id="{33DC8058-0066-9063-6257-A933BAB79CA6}"/>
              </a:ext>
            </a:extLst>
          </p:cNvPr>
          <p:cNvSpPr>
            <a:spLocks noGrp="1"/>
          </p:cNvSpPr>
          <p:nvPr>
            <p:ph type="sldNum" sz="quarter" idx="23"/>
          </p:nvPr>
        </p:nvSpPr>
        <p:spPr/>
        <p:txBody>
          <a:bodyPr/>
          <a:lstStyle/>
          <a:p>
            <a:fld id="{36F4D1B9-59DF-4B5C-8440-F23B9F46A364}" type="slidenum">
              <a:rPr lang="nb-NO" noProof="0" smtClean="0"/>
              <a:pPr/>
              <a:t>‹#›</a:t>
            </a:fld>
            <a:endParaRPr lang="nb-NO" noProof="0" dirty="0"/>
          </a:p>
        </p:txBody>
      </p:sp>
      <p:sp>
        <p:nvSpPr>
          <p:cNvPr id="9" name="addin_colorlist" hidden="1">
            <a:extLst>
              <a:ext uri="{FF2B5EF4-FFF2-40B4-BE49-F238E27FC236}">
                <a16:creationId xmlns:a16="http://schemas.microsoft.com/office/drawing/2014/main" id="{33E2F7D7-E675-6825-3211-11DBFC81A6C6}"/>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4" name="Text Placeholder 9">
            <a:extLst>
              <a:ext uri="{FF2B5EF4-FFF2-40B4-BE49-F238E27FC236}">
                <a16:creationId xmlns:a16="http://schemas.microsoft.com/office/drawing/2014/main" id="{FB20DD90-D6D6-91F2-180B-77CBC1755EF2}"/>
              </a:ext>
            </a:extLst>
          </p:cNvPr>
          <p:cNvSpPr>
            <a:spLocks noGrp="1"/>
          </p:cNvSpPr>
          <p:nvPr>
            <p:ph type="body" sz="quarter" idx="15" hasCustomPrompt="1"/>
          </p:nvPr>
        </p:nvSpPr>
        <p:spPr>
          <a:xfrm>
            <a:off x="760727" y="5032022"/>
            <a:ext cx="7200900"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Text Placeholder 9">
            <a:extLst>
              <a:ext uri="{FF2B5EF4-FFF2-40B4-BE49-F238E27FC236}">
                <a16:creationId xmlns:a16="http://schemas.microsoft.com/office/drawing/2014/main" id="{51F85EC5-0318-3753-4836-415EFCE638AB}"/>
              </a:ext>
            </a:extLst>
          </p:cNvPr>
          <p:cNvSpPr>
            <a:spLocks noGrp="1"/>
          </p:cNvSpPr>
          <p:nvPr>
            <p:ph type="body" sz="quarter" idx="16" hasCustomPrompt="1"/>
          </p:nvPr>
        </p:nvSpPr>
        <p:spPr>
          <a:xfrm>
            <a:off x="8380725" y="5032022"/>
            <a:ext cx="7200900"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8" name="Text Placeholder 9">
            <a:extLst>
              <a:ext uri="{FF2B5EF4-FFF2-40B4-BE49-F238E27FC236}">
                <a16:creationId xmlns:a16="http://schemas.microsoft.com/office/drawing/2014/main" id="{C20FA81F-2827-2312-01DD-E6FEBF2E6224}"/>
              </a:ext>
            </a:extLst>
          </p:cNvPr>
          <p:cNvSpPr>
            <a:spLocks noGrp="1"/>
          </p:cNvSpPr>
          <p:nvPr>
            <p:ph type="body" sz="quarter" idx="17" hasCustomPrompt="1"/>
          </p:nvPr>
        </p:nvSpPr>
        <p:spPr>
          <a:xfrm>
            <a:off x="16000723" y="5032022"/>
            <a:ext cx="7200900"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1" name="Text Placeholder 9">
            <a:extLst>
              <a:ext uri="{FF2B5EF4-FFF2-40B4-BE49-F238E27FC236}">
                <a16:creationId xmlns:a16="http://schemas.microsoft.com/office/drawing/2014/main" id="{C362FAE3-1046-596D-F663-400656F8770D}"/>
              </a:ext>
            </a:extLst>
          </p:cNvPr>
          <p:cNvSpPr>
            <a:spLocks noGrp="1"/>
          </p:cNvSpPr>
          <p:nvPr>
            <p:ph type="body" sz="quarter" idx="18" hasCustomPrompt="1"/>
          </p:nvPr>
        </p:nvSpPr>
        <p:spPr>
          <a:xfrm>
            <a:off x="760727" y="4204708"/>
            <a:ext cx="720090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12" name="Text Placeholder 9">
            <a:extLst>
              <a:ext uri="{FF2B5EF4-FFF2-40B4-BE49-F238E27FC236}">
                <a16:creationId xmlns:a16="http://schemas.microsoft.com/office/drawing/2014/main" id="{1D2B4C47-9BAA-60B0-0D12-642CA467A107}"/>
              </a:ext>
            </a:extLst>
          </p:cNvPr>
          <p:cNvSpPr>
            <a:spLocks noGrp="1"/>
          </p:cNvSpPr>
          <p:nvPr>
            <p:ph type="body" sz="quarter" idx="19" hasCustomPrompt="1"/>
          </p:nvPr>
        </p:nvSpPr>
        <p:spPr>
          <a:xfrm>
            <a:off x="8380725" y="4204708"/>
            <a:ext cx="720090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16" name="Text Placeholder 9">
            <a:extLst>
              <a:ext uri="{FF2B5EF4-FFF2-40B4-BE49-F238E27FC236}">
                <a16:creationId xmlns:a16="http://schemas.microsoft.com/office/drawing/2014/main" id="{C50551ED-1152-F968-653B-28424AB021EE}"/>
              </a:ext>
            </a:extLst>
          </p:cNvPr>
          <p:cNvSpPr>
            <a:spLocks noGrp="1"/>
          </p:cNvSpPr>
          <p:nvPr>
            <p:ph type="body" sz="quarter" idx="20" hasCustomPrompt="1"/>
          </p:nvPr>
        </p:nvSpPr>
        <p:spPr>
          <a:xfrm>
            <a:off x="16000723" y="4204708"/>
            <a:ext cx="720090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 name="Title 1">
            <a:extLst>
              <a:ext uri="{FF2B5EF4-FFF2-40B4-BE49-F238E27FC236}">
                <a16:creationId xmlns:a16="http://schemas.microsoft.com/office/drawing/2014/main" id="{5C046C92-98DF-B898-1532-0F6CBFC0E53B}"/>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4095574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4H_Tittel og 3 kolonner med tall">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9" name="Text Placeholder 9">
            <a:extLst>
              <a:ext uri="{FF2B5EF4-FFF2-40B4-BE49-F238E27FC236}">
                <a16:creationId xmlns:a16="http://schemas.microsoft.com/office/drawing/2014/main" id="{F41DE113-D328-B3EB-A2F5-2A0BAC6DDF2E}"/>
              </a:ext>
            </a:extLst>
          </p:cNvPr>
          <p:cNvSpPr>
            <a:spLocks noGrp="1"/>
          </p:cNvSpPr>
          <p:nvPr>
            <p:ph type="body" sz="quarter" idx="21" hasCustomPrompt="1"/>
          </p:nvPr>
        </p:nvSpPr>
        <p:spPr>
          <a:xfrm>
            <a:off x="760727" y="4296229"/>
            <a:ext cx="720090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a:t>
            </a:r>
          </a:p>
        </p:txBody>
      </p:sp>
      <p:sp>
        <p:nvSpPr>
          <p:cNvPr id="20" name="Text Placeholder 9">
            <a:extLst>
              <a:ext uri="{FF2B5EF4-FFF2-40B4-BE49-F238E27FC236}">
                <a16:creationId xmlns:a16="http://schemas.microsoft.com/office/drawing/2014/main" id="{1C764060-4D9F-2B0D-9E07-4824A4370634}"/>
              </a:ext>
            </a:extLst>
          </p:cNvPr>
          <p:cNvSpPr>
            <a:spLocks noGrp="1"/>
          </p:cNvSpPr>
          <p:nvPr>
            <p:ph type="body" sz="quarter" idx="22" hasCustomPrompt="1"/>
          </p:nvPr>
        </p:nvSpPr>
        <p:spPr>
          <a:xfrm>
            <a:off x="8380725" y="4296229"/>
            <a:ext cx="720090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2</a:t>
            </a:r>
          </a:p>
        </p:txBody>
      </p:sp>
      <p:sp>
        <p:nvSpPr>
          <p:cNvPr id="21" name="Text Placeholder 9">
            <a:extLst>
              <a:ext uri="{FF2B5EF4-FFF2-40B4-BE49-F238E27FC236}">
                <a16:creationId xmlns:a16="http://schemas.microsoft.com/office/drawing/2014/main" id="{CB4DAB2C-0537-50C9-E54C-BB6D2305EBE4}"/>
              </a:ext>
            </a:extLst>
          </p:cNvPr>
          <p:cNvSpPr>
            <a:spLocks noGrp="1"/>
          </p:cNvSpPr>
          <p:nvPr>
            <p:ph type="body" sz="quarter" idx="23" hasCustomPrompt="1"/>
          </p:nvPr>
        </p:nvSpPr>
        <p:spPr>
          <a:xfrm>
            <a:off x="16000723" y="4296229"/>
            <a:ext cx="720090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3</a:t>
            </a:r>
          </a:p>
        </p:txBody>
      </p:sp>
      <p:sp>
        <p:nvSpPr>
          <p:cNvPr id="3" name="Date Placeholder 2">
            <a:extLst>
              <a:ext uri="{FF2B5EF4-FFF2-40B4-BE49-F238E27FC236}">
                <a16:creationId xmlns:a16="http://schemas.microsoft.com/office/drawing/2014/main" id="{6F8ECC74-7D2A-2376-7C98-F721FF63C69F}"/>
              </a:ext>
            </a:extLst>
          </p:cNvPr>
          <p:cNvSpPr>
            <a:spLocks noGrp="1"/>
          </p:cNvSpPr>
          <p:nvPr>
            <p:ph type="dt" sz="half" idx="24"/>
          </p:nvPr>
        </p:nvSpPr>
        <p:spPr/>
        <p:txBody>
          <a:bodyPr/>
          <a:lstStyle/>
          <a:p>
            <a:fld id="{65A4B06B-C4D4-431B-8ED9-9CD01E960497}" type="datetime1">
              <a:rPr lang="nb-NO" noProof="0" smtClean="0"/>
              <a:t>13.06.2023</a:t>
            </a:fld>
            <a:endParaRPr lang="nb-NO" noProof="0" dirty="0"/>
          </a:p>
        </p:txBody>
      </p:sp>
      <p:sp>
        <p:nvSpPr>
          <p:cNvPr id="4" name="Footer Placeholder 3">
            <a:extLst>
              <a:ext uri="{FF2B5EF4-FFF2-40B4-BE49-F238E27FC236}">
                <a16:creationId xmlns:a16="http://schemas.microsoft.com/office/drawing/2014/main" id="{C8FFCCDE-5638-7C91-C6AF-4364E971685A}"/>
              </a:ext>
            </a:extLst>
          </p:cNvPr>
          <p:cNvSpPr>
            <a:spLocks noGrp="1"/>
          </p:cNvSpPr>
          <p:nvPr>
            <p:ph type="ftr" sz="quarter" idx="25"/>
          </p:nvPr>
        </p:nvSpPr>
        <p:spPr/>
        <p:txBody>
          <a:bodyPr/>
          <a:lstStyle/>
          <a:p>
            <a:r>
              <a:rPr lang="nb-NO" noProof="0" dirty="0"/>
              <a:t>Sett inn presentasjonstittel via toppmeny "Sett inn - Topptekst og bunntekst"</a:t>
            </a:r>
          </a:p>
        </p:txBody>
      </p:sp>
      <p:sp>
        <p:nvSpPr>
          <p:cNvPr id="5" name="Slide Number Placeholder 4">
            <a:extLst>
              <a:ext uri="{FF2B5EF4-FFF2-40B4-BE49-F238E27FC236}">
                <a16:creationId xmlns:a16="http://schemas.microsoft.com/office/drawing/2014/main" id="{97649B6E-2A2A-4DB6-3704-550A2C86EF21}"/>
              </a:ext>
            </a:extLst>
          </p:cNvPr>
          <p:cNvSpPr>
            <a:spLocks noGrp="1"/>
          </p:cNvSpPr>
          <p:nvPr>
            <p:ph type="sldNum" sz="quarter" idx="26"/>
          </p:nvPr>
        </p:nvSpPr>
        <p:spPr/>
        <p:txBody>
          <a:bodyPr/>
          <a:lstStyle/>
          <a:p>
            <a:fld id="{36F4D1B9-59DF-4B5C-8440-F23B9F46A364}" type="slidenum">
              <a:rPr lang="nb-NO" noProof="0" smtClean="0"/>
              <a:pPr/>
              <a:t>‹#›</a:t>
            </a:fld>
            <a:endParaRPr lang="nb-NO" noProof="0" dirty="0"/>
          </a:p>
        </p:txBody>
      </p:sp>
      <p:sp>
        <p:nvSpPr>
          <p:cNvPr id="6" name="addin_colorlist" hidden="1">
            <a:extLst>
              <a:ext uri="{FF2B5EF4-FFF2-40B4-BE49-F238E27FC236}">
                <a16:creationId xmlns:a16="http://schemas.microsoft.com/office/drawing/2014/main" id="{2E1035F8-0987-09D4-5E67-AA6EDADE059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7" name="Text Placeholder 9">
            <a:extLst>
              <a:ext uri="{FF2B5EF4-FFF2-40B4-BE49-F238E27FC236}">
                <a16:creationId xmlns:a16="http://schemas.microsoft.com/office/drawing/2014/main" id="{6001FD6B-3E3C-0E77-B3E0-D28FA069A080}"/>
              </a:ext>
            </a:extLst>
          </p:cNvPr>
          <p:cNvSpPr>
            <a:spLocks noGrp="1"/>
          </p:cNvSpPr>
          <p:nvPr>
            <p:ph type="body" sz="quarter" idx="15" hasCustomPrompt="1"/>
          </p:nvPr>
        </p:nvSpPr>
        <p:spPr>
          <a:xfrm>
            <a:off x="760727" y="6178647"/>
            <a:ext cx="7200900"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8" name="Text Placeholder 9">
            <a:extLst>
              <a:ext uri="{FF2B5EF4-FFF2-40B4-BE49-F238E27FC236}">
                <a16:creationId xmlns:a16="http://schemas.microsoft.com/office/drawing/2014/main" id="{E301DB47-FCE2-8AF6-FD5A-B4ABEAC05D0D}"/>
              </a:ext>
            </a:extLst>
          </p:cNvPr>
          <p:cNvSpPr>
            <a:spLocks noGrp="1"/>
          </p:cNvSpPr>
          <p:nvPr>
            <p:ph type="body" sz="quarter" idx="16" hasCustomPrompt="1"/>
          </p:nvPr>
        </p:nvSpPr>
        <p:spPr>
          <a:xfrm>
            <a:off x="8380725" y="6178647"/>
            <a:ext cx="7200900"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9" name="Text Placeholder 9">
            <a:extLst>
              <a:ext uri="{FF2B5EF4-FFF2-40B4-BE49-F238E27FC236}">
                <a16:creationId xmlns:a16="http://schemas.microsoft.com/office/drawing/2014/main" id="{FADEF9BF-E372-C3E8-4F53-413F68E29E98}"/>
              </a:ext>
            </a:extLst>
          </p:cNvPr>
          <p:cNvSpPr>
            <a:spLocks noGrp="1"/>
          </p:cNvSpPr>
          <p:nvPr>
            <p:ph type="body" sz="quarter" idx="17" hasCustomPrompt="1"/>
          </p:nvPr>
        </p:nvSpPr>
        <p:spPr>
          <a:xfrm>
            <a:off x="16000723" y="6178647"/>
            <a:ext cx="7200900"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1" name="Text Placeholder 9">
            <a:extLst>
              <a:ext uri="{FF2B5EF4-FFF2-40B4-BE49-F238E27FC236}">
                <a16:creationId xmlns:a16="http://schemas.microsoft.com/office/drawing/2014/main" id="{7CA26045-3A4B-93D2-A6E6-D73BE8E40145}"/>
              </a:ext>
            </a:extLst>
          </p:cNvPr>
          <p:cNvSpPr>
            <a:spLocks noGrp="1"/>
          </p:cNvSpPr>
          <p:nvPr>
            <p:ph type="body" sz="quarter" idx="18" hasCustomPrompt="1"/>
          </p:nvPr>
        </p:nvSpPr>
        <p:spPr>
          <a:xfrm>
            <a:off x="760727" y="5351333"/>
            <a:ext cx="720090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12" name="Text Placeholder 9">
            <a:extLst>
              <a:ext uri="{FF2B5EF4-FFF2-40B4-BE49-F238E27FC236}">
                <a16:creationId xmlns:a16="http://schemas.microsoft.com/office/drawing/2014/main" id="{6447470F-B637-25D8-F324-F38C6635BB0D}"/>
              </a:ext>
            </a:extLst>
          </p:cNvPr>
          <p:cNvSpPr>
            <a:spLocks noGrp="1"/>
          </p:cNvSpPr>
          <p:nvPr>
            <p:ph type="body" sz="quarter" idx="19" hasCustomPrompt="1"/>
          </p:nvPr>
        </p:nvSpPr>
        <p:spPr>
          <a:xfrm>
            <a:off x="8380725" y="5351333"/>
            <a:ext cx="720090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2" name="Text Placeholder 9">
            <a:extLst>
              <a:ext uri="{FF2B5EF4-FFF2-40B4-BE49-F238E27FC236}">
                <a16:creationId xmlns:a16="http://schemas.microsoft.com/office/drawing/2014/main" id="{4FD43F39-AFC4-9D4A-5666-A2C6ED7857C9}"/>
              </a:ext>
            </a:extLst>
          </p:cNvPr>
          <p:cNvSpPr>
            <a:spLocks noGrp="1"/>
          </p:cNvSpPr>
          <p:nvPr>
            <p:ph type="body" sz="quarter" idx="20" hasCustomPrompt="1"/>
          </p:nvPr>
        </p:nvSpPr>
        <p:spPr>
          <a:xfrm>
            <a:off x="16000723" y="5351333"/>
            <a:ext cx="720090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 name="Title 1">
            <a:extLst>
              <a:ext uri="{FF2B5EF4-FFF2-40B4-BE49-F238E27FC236}">
                <a16:creationId xmlns:a16="http://schemas.microsoft.com/office/drawing/2014/main" id="{0413D547-6EF0-D741-0C62-2C9E0AE34782}"/>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1421988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4I_Tittel og 4 kolonner">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760727" y="4272294"/>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4" name="Text Placeholder 9">
            <a:extLst>
              <a:ext uri="{FF2B5EF4-FFF2-40B4-BE49-F238E27FC236}">
                <a16:creationId xmlns:a16="http://schemas.microsoft.com/office/drawing/2014/main" id="{D079021D-1D44-F0E2-E92B-265725FBAB9A}"/>
              </a:ext>
            </a:extLst>
          </p:cNvPr>
          <p:cNvSpPr>
            <a:spLocks noGrp="1"/>
          </p:cNvSpPr>
          <p:nvPr>
            <p:ph type="body" sz="quarter" idx="16" hasCustomPrompt="1"/>
          </p:nvPr>
        </p:nvSpPr>
        <p:spPr>
          <a:xfrm>
            <a:off x="6478901" y="4272294"/>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8" name="Text Placeholder 9">
            <a:extLst>
              <a:ext uri="{FF2B5EF4-FFF2-40B4-BE49-F238E27FC236}">
                <a16:creationId xmlns:a16="http://schemas.microsoft.com/office/drawing/2014/main" id="{1D740947-6D9A-DE6B-7306-5954FEAA6133}"/>
              </a:ext>
            </a:extLst>
          </p:cNvPr>
          <p:cNvSpPr>
            <a:spLocks noGrp="1"/>
          </p:cNvSpPr>
          <p:nvPr>
            <p:ph type="body" sz="quarter" idx="17" hasCustomPrompt="1"/>
          </p:nvPr>
        </p:nvSpPr>
        <p:spPr>
          <a:xfrm>
            <a:off x="12191206" y="4272294"/>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0" name="Text Placeholder 9">
            <a:extLst>
              <a:ext uri="{FF2B5EF4-FFF2-40B4-BE49-F238E27FC236}">
                <a16:creationId xmlns:a16="http://schemas.microsoft.com/office/drawing/2014/main" id="{9FCBC7AA-8847-2CE7-E89C-E2C000238AAA}"/>
              </a:ext>
            </a:extLst>
          </p:cNvPr>
          <p:cNvSpPr>
            <a:spLocks noGrp="1"/>
          </p:cNvSpPr>
          <p:nvPr>
            <p:ph type="body" sz="quarter" idx="18" hasCustomPrompt="1"/>
          </p:nvPr>
        </p:nvSpPr>
        <p:spPr>
          <a:xfrm>
            <a:off x="17909380" y="4272294"/>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Date Placeholder 4">
            <a:extLst>
              <a:ext uri="{FF2B5EF4-FFF2-40B4-BE49-F238E27FC236}">
                <a16:creationId xmlns:a16="http://schemas.microsoft.com/office/drawing/2014/main" id="{B7BCB846-5614-8D6B-F49E-B735B04371AB}"/>
              </a:ext>
            </a:extLst>
          </p:cNvPr>
          <p:cNvSpPr>
            <a:spLocks noGrp="1"/>
          </p:cNvSpPr>
          <p:nvPr>
            <p:ph type="dt" sz="half" idx="19"/>
          </p:nvPr>
        </p:nvSpPr>
        <p:spPr/>
        <p:txBody>
          <a:bodyPr/>
          <a:lstStyle/>
          <a:p>
            <a:fld id="{6B74ED16-6F99-4D1D-BB39-8A6985432354}" type="datetime1">
              <a:rPr lang="nb-NO" noProof="0" smtClean="0"/>
              <a:t>13.06.2023</a:t>
            </a:fld>
            <a:endParaRPr lang="nb-NO" noProof="0" dirty="0"/>
          </a:p>
        </p:txBody>
      </p:sp>
      <p:sp>
        <p:nvSpPr>
          <p:cNvPr id="6" name="Footer Placeholder 5">
            <a:extLst>
              <a:ext uri="{FF2B5EF4-FFF2-40B4-BE49-F238E27FC236}">
                <a16:creationId xmlns:a16="http://schemas.microsoft.com/office/drawing/2014/main" id="{05A94E76-F660-9712-D941-6629DA4D3343}"/>
              </a:ext>
            </a:extLst>
          </p:cNvPr>
          <p:cNvSpPr>
            <a:spLocks noGrp="1"/>
          </p:cNvSpPr>
          <p:nvPr>
            <p:ph type="ftr" sz="quarter" idx="20"/>
          </p:nvPr>
        </p:nvSpPr>
        <p:spPr/>
        <p:txBody>
          <a:bodyPr/>
          <a:lstStyle/>
          <a:p>
            <a:r>
              <a:rPr lang="nb-NO" noProof="0" dirty="0"/>
              <a:t>Sett inn presentasjonstittel via toppmeny "Sett inn - Topptekst og bunntekst"</a:t>
            </a:r>
          </a:p>
        </p:txBody>
      </p:sp>
      <p:sp>
        <p:nvSpPr>
          <p:cNvPr id="7" name="Slide Number Placeholder 6">
            <a:extLst>
              <a:ext uri="{FF2B5EF4-FFF2-40B4-BE49-F238E27FC236}">
                <a16:creationId xmlns:a16="http://schemas.microsoft.com/office/drawing/2014/main" id="{C7583723-0F25-0C53-0908-3DB447AD0FBB}"/>
              </a:ext>
            </a:extLst>
          </p:cNvPr>
          <p:cNvSpPr>
            <a:spLocks noGrp="1"/>
          </p:cNvSpPr>
          <p:nvPr>
            <p:ph type="sldNum" sz="quarter" idx="21"/>
          </p:nvPr>
        </p:nvSpPr>
        <p:spPr/>
        <p:txBody>
          <a:bodyPr/>
          <a:lstStyle/>
          <a:p>
            <a:fld id="{36F4D1B9-59DF-4B5C-8440-F23B9F46A364}" type="slidenum">
              <a:rPr lang="nb-NO" noProof="0" smtClean="0"/>
              <a:pPr/>
              <a:t>‹#›</a:t>
            </a:fld>
            <a:endParaRPr lang="nb-NO" noProof="0" dirty="0"/>
          </a:p>
        </p:txBody>
      </p:sp>
      <p:sp>
        <p:nvSpPr>
          <p:cNvPr id="9" name="addin_colorlist" hidden="1">
            <a:extLst>
              <a:ext uri="{FF2B5EF4-FFF2-40B4-BE49-F238E27FC236}">
                <a16:creationId xmlns:a16="http://schemas.microsoft.com/office/drawing/2014/main" id="{3A5505B3-6EE7-6B65-6CB7-7C06B7EA086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B02EBD4D-B3EE-D5CC-8978-747E08B932F6}"/>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475641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B_Fors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spc="0" baseline="0"/>
            </a:lvl1pPr>
          </a:lstStyle>
          <a:p>
            <a:fld id="{BE4AF185-FA2B-4F28-88C5-8D194CD19B35}" type="datetime1">
              <a:rPr lang="nb-NO" smtClean="0"/>
              <a:pPr/>
              <a:t>13.06.2023</a:t>
            </a:fld>
            <a:endParaRPr lang="nb-NO"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spc="0" baseline="0"/>
            </a:lvl1pPr>
          </a:lstStyle>
          <a:p>
            <a:r>
              <a:rPr lang="nb-NO"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spc="0" baseline="0"/>
            </a:lvl1pPr>
          </a:lstStyle>
          <a:p>
            <a:fld id="{36F4D1B9-59DF-4B5C-8440-F23B9F46A364}" type="slidenum">
              <a:rPr lang="nb-NO" smtClean="0"/>
              <a:pPr/>
              <a:t>‹#›</a:t>
            </a:fld>
            <a:endParaRPr lang="nb-NO" dirty="0"/>
          </a:p>
        </p:txBody>
      </p:sp>
      <p:sp>
        <p:nvSpPr>
          <p:cNvPr id="11" name="Rectangle 10">
            <a:extLst>
              <a:ext uri="{FF2B5EF4-FFF2-40B4-BE49-F238E27FC236}">
                <a16:creationId xmlns:a16="http://schemas.microsoft.com/office/drawing/2014/main" id="{A42B6D02-907A-1D13-0587-A3FF032A236E}"/>
              </a:ext>
            </a:extLst>
          </p:cNvPr>
          <p:cNvSpPr/>
          <p:nvPr userDrawn="1"/>
        </p:nvSpPr>
        <p:spPr>
          <a:xfrm>
            <a:off x="23249012" y="0"/>
            <a:ext cx="1133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spc="0" baseline="0" noProof="0" dirty="0"/>
          </a:p>
        </p:txBody>
      </p:sp>
      <p:sp>
        <p:nvSpPr>
          <p:cNvPr id="8" name="addin_colorlist" hidden="1">
            <a:extLst>
              <a:ext uri="{FF2B5EF4-FFF2-40B4-BE49-F238E27FC236}">
                <a16:creationId xmlns:a16="http://schemas.microsoft.com/office/drawing/2014/main" id="{DAA0723E-3EA7-FC54-3D4D-BE3694048E61}"/>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9" name="LogoSymbol">
            <a:extLst>
              <a:ext uri="{FF2B5EF4-FFF2-40B4-BE49-F238E27FC236}">
                <a16:creationId xmlns:a16="http://schemas.microsoft.com/office/drawing/2014/main" id="{33567E11-A0AB-BF0E-CC77-A8CFAFD144E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3571200" y="12878678"/>
            <a:ext cx="490329" cy="490329"/>
          </a:xfrm>
          <a:prstGeom prst="rect">
            <a:avLst/>
          </a:prstGeom>
        </p:spPr>
      </p:pic>
      <p:pic>
        <p:nvPicPr>
          <p:cNvPr id="10" name="logo_engelsk" hidden="1">
            <a:extLst>
              <a:ext uri="{FF2B5EF4-FFF2-40B4-BE49-F238E27FC236}">
                <a16:creationId xmlns:a16="http://schemas.microsoft.com/office/drawing/2014/main" id="{8FF3E9AF-3C8D-578E-9BA8-C379B6EE2F4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22701166" y="11278264"/>
            <a:ext cx="2308661" cy="535681"/>
          </a:xfrm>
          <a:prstGeom prst="rect">
            <a:avLst/>
          </a:prstGeom>
        </p:spPr>
      </p:pic>
      <p:pic>
        <p:nvPicPr>
          <p:cNvPr id="12" name="logo_bokmal">
            <a:extLst>
              <a:ext uri="{FF2B5EF4-FFF2-40B4-BE49-F238E27FC236}">
                <a16:creationId xmlns:a16="http://schemas.microsoft.com/office/drawing/2014/main" id="{D7A21765-CA18-A1A8-6812-95822510690B}"/>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22817445" y="11515734"/>
            <a:ext cx="2064288" cy="266433"/>
          </a:xfrm>
          <a:prstGeom prst="rect">
            <a:avLst/>
          </a:prstGeom>
        </p:spPr>
      </p:pic>
      <p:pic>
        <p:nvPicPr>
          <p:cNvPr id="17" name="logo_nynorsk" hidden="1">
            <a:extLst>
              <a:ext uri="{FF2B5EF4-FFF2-40B4-BE49-F238E27FC236}">
                <a16:creationId xmlns:a16="http://schemas.microsoft.com/office/drawing/2014/main" id="{C43ED139-B7F6-EE5B-2549-8499050A4553}"/>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6200000">
            <a:off x="22901325" y="11604304"/>
            <a:ext cx="1897134" cy="265826"/>
          </a:xfrm>
          <a:prstGeom prst="rect">
            <a:avLst/>
          </a:prstGeom>
        </p:spPr>
      </p:pic>
      <p:sp>
        <p:nvSpPr>
          <p:cNvPr id="13" name="Title 1">
            <a:extLst>
              <a:ext uri="{FF2B5EF4-FFF2-40B4-BE49-F238E27FC236}">
                <a16:creationId xmlns:a16="http://schemas.microsoft.com/office/drawing/2014/main" id="{70927E65-58D8-1A21-4C3B-B4626036AD28}"/>
              </a:ext>
            </a:extLst>
          </p:cNvPr>
          <p:cNvSpPr>
            <a:spLocks noGrp="1"/>
          </p:cNvSpPr>
          <p:nvPr>
            <p:ph type="ctrTitle" hasCustomPrompt="1"/>
          </p:nvPr>
        </p:nvSpPr>
        <p:spPr>
          <a:xfrm>
            <a:off x="756094" y="323921"/>
            <a:ext cx="13681711" cy="5040630"/>
          </a:xfrm>
        </p:spPr>
        <p:txBody>
          <a:bodyPr anchor="b"/>
          <a:lstStyle>
            <a:lvl1pPr algn="l">
              <a:lnSpc>
                <a:spcPct val="98000"/>
              </a:lnSpc>
              <a:spcBef>
                <a:spcPts val="0"/>
              </a:spcBef>
              <a:defRPr sz="10200" spc="0" baseline="0">
                <a:solidFill>
                  <a:schemeClr val="bg1"/>
                </a:solidFill>
              </a:defRPr>
            </a:lvl1pPr>
          </a:lstStyle>
          <a:p>
            <a:r>
              <a:rPr lang="nb-NO" dirty="0"/>
              <a:t>Her er det plass til en overskrift over flere linjer</a:t>
            </a:r>
          </a:p>
        </p:txBody>
      </p:sp>
      <p:sp>
        <p:nvSpPr>
          <p:cNvPr id="18" name="Subtitle 2">
            <a:extLst>
              <a:ext uri="{FF2B5EF4-FFF2-40B4-BE49-F238E27FC236}">
                <a16:creationId xmlns:a16="http://schemas.microsoft.com/office/drawing/2014/main" id="{FE443497-54FC-ADE4-7E81-CF3216D97F05}"/>
              </a:ext>
            </a:extLst>
          </p:cNvPr>
          <p:cNvSpPr>
            <a:spLocks noGrp="1"/>
          </p:cNvSpPr>
          <p:nvPr>
            <p:ph type="subTitle" idx="1" hasCustomPrompt="1"/>
          </p:nvPr>
        </p:nvSpPr>
        <p:spPr>
          <a:xfrm>
            <a:off x="756094" y="6120765"/>
            <a:ext cx="7200900" cy="2880360"/>
          </a:xfrm>
          <a:prstGeom prst="rect">
            <a:avLst/>
          </a:prstGeom>
        </p:spPr>
        <p:txBody>
          <a:bodyPr anchor="t"/>
          <a:lstStyle>
            <a:lvl1pPr marL="0" indent="0" algn="l">
              <a:lnSpc>
                <a:spcPct val="98000"/>
              </a:lnSpc>
              <a:spcBef>
                <a:spcPts val="0"/>
              </a:spcBef>
              <a:buNone/>
              <a:defRPr sz="2500" spc="0" baseline="0">
                <a:solidFill>
                  <a:schemeClr val="bg1"/>
                </a:solidFill>
              </a:defRPr>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dirty="0"/>
              <a:t>Her er det plass til en undertittel som kan gå over flere linjer</a:t>
            </a:r>
          </a:p>
        </p:txBody>
      </p:sp>
      <p:sp>
        <p:nvSpPr>
          <p:cNvPr id="3" name="Text Placeholder 9">
            <a:extLst>
              <a:ext uri="{FF2B5EF4-FFF2-40B4-BE49-F238E27FC236}">
                <a16:creationId xmlns:a16="http://schemas.microsoft.com/office/drawing/2014/main" id="{FFC2E5DB-AD57-EB40-6653-9C0900431767}"/>
              </a:ext>
            </a:extLst>
          </p:cNvPr>
          <p:cNvSpPr>
            <a:spLocks noGrp="1"/>
          </p:cNvSpPr>
          <p:nvPr>
            <p:ph type="body" sz="quarter" idx="13" hasCustomPrompt="1"/>
          </p:nvPr>
        </p:nvSpPr>
        <p:spPr>
          <a:xfrm>
            <a:off x="756093" y="11607806"/>
            <a:ext cx="7200899" cy="1625594"/>
          </a:xfrm>
          <a:prstGeom prst="rect">
            <a:avLst/>
          </a:prstGeom>
        </p:spPr>
        <p:txBody>
          <a:bodyPr/>
          <a:lstStyle>
            <a:lvl1pPr marL="0" indent="0">
              <a:lnSpc>
                <a:spcPts val="3000"/>
              </a:lnSpc>
              <a:spcBef>
                <a:spcPts val="0"/>
              </a:spcBef>
              <a:spcAft>
                <a:spcPts val="1000"/>
              </a:spcAft>
              <a:buNone/>
              <a:defRPr sz="1700" spc="0" baseline="0">
                <a:solidFill>
                  <a:schemeClr val="bg1"/>
                </a:solidFill>
                <a:latin typeface="IBM Plex Mono" panose="020B0509050203000203" pitchFamily="49" charset="0"/>
                <a:cs typeface="Times New Roman" panose="02020603050405020304" pitchFamily="18" charset="0"/>
              </a:defRPr>
            </a:lvl1pPr>
          </a:lstStyle>
          <a:p>
            <a:pPr lvl="0"/>
            <a:r>
              <a:rPr lang="nb-NO" noProof="0" dirty="0"/>
              <a:t>Sett inn - Institusjon/Navn/Tittel/Dato</a:t>
            </a:r>
          </a:p>
        </p:txBody>
      </p:sp>
    </p:spTree>
    <p:extLst>
      <p:ext uri="{BB962C8B-B14F-4D97-AF65-F5344CB8AC3E}">
        <p14:creationId xmlns:p14="http://schemas.microsoft.com/office/powerpoint/2010/main" val="3853723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4J_Tittel og 4 kolonner">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760727" y="5032022"/>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Date Placeholder 4">
            <a:extLst>
              <a:ext uri="{FF2B5EF4-FFF2-40B4-BE49-F238E27FC236}">
                <a16:creationId xmlns:a16="http://schemas.microsoft.com/office/drawing/2014/main" id="{B7BCB846-5614-8D6B-F49E-B735B04371AB}"/>
              </a:ext>
            </a:extLst>
          </p:cNvPr>
          <p:cNvSpPr>
            <a:spLocks noGrp="1"/>
          </p:cNvSpPr>
          <p:nvPr>
            <p:ph type="dt" sz="half" idx="19"/>
          </p:nvPr>
        </p:nvSpPr>
        <p:spPr/>
        <p:txBody>
          <a:bodyPr/>
          <a:lstStyle/>
          <a:p>
            <a:fld id="{6B74ED16-6F99-4D1D-BB39-8A6985432354}" type="datetime1">
              <a:rPr lang="nb-NO" noProof="0" smtClean="0"/>
              <a:t>13.06.2023</a:t>
            </a:fld>
            <a:endParaRPr lang="nb-NO" noProof="0" dirty="0"/>
          </a:p>
        </p:txBody>
      </p:sp>
      <p:sp>
        <p:nvSpPr>
          <p:cNvPr id="6" name="Footer Placeholder 5">
            <a:extLst>
              <a:ext uri="{FF2B5EF4-FFF2-40B4-BE49-F238E27FC236}">
                <a16:creationId xmlns:a16="http://schemas.microsoft.com/office/drawing/2014/main" id="{05A94E76-F660-9712-D941-6629DA4D3343}"/>
              </a:ext>
            </a:extLst>
          </p:cNvPr>
          <p:cNvSpPr>
            <a:spLocks noGrp="1"/>
          </p:cNvSpPr>
          <p:nvPr>
            <p:ph type="ftr" sz="quarter" idx="20"/>
          </p:nvPr>
        </p:nvSpPr>
        <p:spPr/>
        <p:txBody>
          <a:bodyPr/>
          <a:lstStyle/>
          <a:p>
            <a:r>
              <a:rPr lang="nb-NO" noProof="0" dirty="0"/>
              <a:t>Sett inn presentasjonstittel via toppmeny "Sett inn - Topptekst og bunntekst"</a:t>
            </a:r>
          </a:p>
        </p:txBody>
      </p:sp>
      <p:sp>
        <p:nvSpPr>
          <p:cNvPr id="7" name="Slide Number Placeholder 6">
            <a:extLst>
              <a:ext uri="{FF2B5EF4-FFF2-40B4-BE49-F238E27FC236}">
                <a16:creationId xmlns:a16="http://schemas.microsoft.com/office/drawing/2014/main" id="{C7583723-0F25-0C53-0908-3DB447AD0FBB}"/>
              </a:ext>
            </a:extLst>
          </p:cNvPr>
          <p:cNvSpPr>
            <a:spLocks noGrp="1"/>
          </p:cNvSpPr>
          <p:nvPr>
            <p:ph type="sldNum" sz="quarter" idx="21"/>
          </p:nvPr>
        </p:nvSpPr>
        <p:spPr/>
        <p:txBody>
          <a:bodyPr/>
          <a:lstStyle/>
          <a:p>
            <a:fld id="{36F4D1B9-59DF-4B5C-8440-F23B9F46A364}" type="slidenum">
              <a:rPr lang="nb-NO" noProof="0" smtClean="0"/>
              <a:pPr/>
              <a:t>‹#›</a:t>
            </a:fld>
            <a:endParaRPr lang="nb-NO" noProof="0" dirty="0"/>
          </a:p>
        </p:txBody>
      </p:sp>
      <p:sp>
        <p:nvSpPr>
          <p:cNvPr id="9" name="addin_colorlist" hidden="1">
            <a:extLst>
              <a:ext uri="{FF2B5EF4-FFF2-40B4-BE49-F238E27FC236}">
                <a16:creationId xmlns:a16="http://schemas.microsoft.com/office/drawing/2014/main" id="{3A5505B3-6EE7-6B65-6CB7-7C06B7EA086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B02EBD4D-B3EE-D5CC-8978-747E08B932F6}"/>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12" name="Text Placeholder 9">
            <a:extLst>
              <a:ext uri="{FF2B5EF4-FFF2-40B4-BE49-F238E27FC236}">
                <a16:creationId xmlns:a16="http://schemas.microsoft.com/office/drawing/2014/main" id="{5BAD2BB6-959F-A9E8-1196-E90311A39F7B}"/>
              </a:ext>
            </a:extLst>
          </p:cNvPr>
          <p:cNvSpPr>
            <a:spLocks noGrp="1"/>
          </p:cNvSpPr>
          <p:nvPr>
            <p:ph type="body" sz="quarter" idx="23" hasCustomPrompt="1"/>
          </p:nvPr>
        </p:nvSpPr>
        <p:spPr>
          <a:xfrm>
            <a:off x="760727" y="4204708"/>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13" name="Text Placeholder 9">
            <a:extLst>
              <a:ext uri="{FF2B5EF4-FFF2-40B4-BE49-F238E27FC236}">
                <a16:creationId xmlns:a16="http://schemas.microsoft.com/office/drawing/2014/main" id="{CAB8CFCC-AD85-CC15-D572-6E2F3E52F35B}"/>
              </a:ext>
            </a:extLst>
          </p:cNvPr>
          <p:cNvSpPr>
            <a:spLocks noGrp="1"/>
          </p:cNvSpPr>
          <p:nvPr>
            <p:ph type="body" sz="quarter" idx="24" hasCustomPrompt="1"/>
          </p:nvPr>
        </p:nvSpPr>
        <p:spPr>
          <a:xfrm>
            <a:off x="6473032" y="5032022"/>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4" name="Text Placeholder 9">
            <a:extLst>
              <a:ext uri="{FF2B5EF4-FFF2-40B4-BE49-F238E27FC236}">
                <a16:creationId xmlns:a16="http://schemas.microsoft.com/office/drawing/2014/main" id="{5F944573-A3B1-69DD-00E1-66C77EA461DE}"/>
              </a:ext>
            </a:extLst>
          </p:cNvPr>
          <p:cNvSpPr>
            <a:spLocks noGrp="1"/>
          </p:cNvSpPr>
          <p:nvPr>
            <p:ph type="body" sz="quarter" idx="25" hasCustomPrompt="1"/>
          </p:nvPr>
        </p:nvSpPr>
        <p:spPr>
          <a:xfrm>
            <a:off x="6473032" y="4204708"/>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16" name="Text Placeholder 9">
            <a:extLst>
              <a:ext uri="{FF2B5EF4-FFF2-40B4-BE49-F238E27FC236}">
                <a16:creationId xmlns:a16="http://schemas.microsoft.com/office/drawing/2014/main" id="{50EB0745-1565-35A1-9287-4DCCC8B78F9B}"/>
              </a:ext>
            </a:extLst>
          </p:cNvPr>
          <p:cNvSpPr>
            <a:spLocks noGrp="1"/>
          </p:cNvSpPr>
          <p:nvPr>
            <p:ph type="body" sz="quarter" idx="26" hasCustomPrompt="1"/>
          </p:nvPr>
        </p:nvSpPr>
        <p:spPr>
          <a:xfrm>
            <a:off x="12197075" y="5032022"/>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7" name="Text Placeholder 9">
            <a:extLst>
              <a:ext uri="{FF2B5EF4-FFF2-40B4-BE49-F238E27FC236}">
                <a16:creationId xmlns:a16="http://schemas.microsoft.com/office/drawing/2014/main" id="{C1A51F6A-7976-217A-3EEA-163F1B02D9ED}"/>
              </a:ext>
            </a:extLst>
          </p:cNvPr>
          <p:cNvSpPr>
            <a:spLocks noGrp="1"/>
          </p:cNvSpPr>
          <p:nvPr>
            <p:ph type="body" sz="quarter" idx="27" hasCustomPrompt="1"/>
          </p:nvPr>
        </p:nvSpPr>
        <p:spPr>
          <a:xfrm>
            <a:off x="12197075" y="4204708"/>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18" name="Text Placeholder 9">
            <a:extLst>
              <a:ext uri="{FF2B5EF4-FFF2-40B4-BE49-F238E27FC236}">
                <a16:creationId xmlns:a16="http://schemas.microsoft.com/office/drawing/2014/main" id="{ECA7AC11-B0A1-2DC9-78B2-4DFD4C509914}"/>
              </a:ext>
            </a:extLst>
          </p:cNvPr>
          <p:cNvSpPr>
            <a:spLocks noGrp="1"/>
          </p:cNvSpPr>
          <p:nvPr>
            <p:ph type="body" sz="quarter" idx="28" hasCustomPrompt="1"/>
          </p:nvPr>
        </p:nvSpPr>
        <p:spPr>
          <a:xfrm>
            <a:off x="17909380" y="5032022"/>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9" name="Text Placeholder 9">
            <a:extLst>
              <a:ext uri="{FF2B5EF4-FFF2-40B4-BE49-F238E27FC236}">
                <a16:creationId xmlns:a16="http://schemas.microsoft.com/office/drawing/2014/main" id="{79046536-CA96-5920-CBEC-AAAF2C2FEDBF}"/>
              </a:ext>
            </a:extLst>
          </p:cNvPr>
          <p:cNvSpPr>
            <a:spLocks noGrp="1"/>
          </p:cNvSpPr>
          <p:nvPr>
            <p:ph type="body" sz="quarter" idx="29" hasCustomPrompt="1"/>
          </p:nvPr>
        </p:nvSpPr>
        <p:spPr>
          <a:xfrm>
            <a:off x="17909380" y="4204708"/>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Tree>
    <p:extLst>
      <p:ext uri="{BB962C8B-B14F-4D97-AF65-F5344CB8AC3E}">
        <p14:creationId xmlns:p14="http://schemas.microsoft.com/office/powerpoint/2010/main" val="2465910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4K_Tittel og 4 kolonner med tall">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9" name="Text Placeholder 9">
            <a:extLst>
              <a:ext uri="{FF2B5EF4-FFF2-40B4-BE49-F238E27FC236}">
                <a16:creationId xmlns:a16="http://schemas.microsoft.com/office/drawing/2014/main" id="{F41DE113-D328-B3EB-A2F5-2A0BAC6DDF2E}"/>
              </a:ext>
            </a:extLst>
          </p:cNvPr>
          <p:cNvSpPr>
            <a:spLocks noGrp="1"/>
          </p:cNvSpPr>
          <p:nvPr>
            <p:ph type="body" sz="quarter" idx="21" hasCustomPrompt="1"/>
          </p:nvPr>
        </p:nvSpPr>
        <p:spPr>
          <a:xfrm>
            <a:off x="760727" y="4296229"/>
            <a:ext cx="5328666"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a:t>
            </a:r>
          </a:p>
        </p:txBody>
      </p:sp>
      <p:sp>
        <p:nvSpPr>
          <p:cNvPr id="3" name="Date Placeholder 2">
            <a:extLst>
              <a:ext uri="{FF2B5EF4-FFF2-40B4-BE49-F238E27FC236}">
                <a16:creationId xmlns:a16="http://schemas.microsoft.com/office/drawing/2014/main" id="{6F8ECC74-7D2A-2376-7C98-F721FF63C69F}"/>
              </a:ext>
            </a:extLst>
          </p:cNvPr>
          <p:cNvSpPr>
            <a:spLocks noGrp="1"/>
          </p:cNvSpPr>
          <p:nvPr>
            <p:ph type="dt" sz="half" idx="24"/>
          </p:nvPr>
        </p:nvSpPr>
        <p:spPr/>
        <p:txBody>
          <a:bodyPr/>
          <a:lstStyle/>
          <a:p>
            <a:fld id="{58A601D7-B653-47C0-BD0B-C23ACA77F65E}" type="datetime1">
              <a:rPr lang="nb-NO" noProof="0" smtClean="0"/>
              <a:t>13.06.2023</a:t>
            </a:fld>
            <a:endParaRPr lang="nb-NO" noProof="0" dirty="0"/>
          </a:p>
        </p:txBody>
      </p:sp>
      <p:sp>
        <p:nvSpPr>
          <p:cNvPr id="4" name="Footer Placeholder 3">
            <a:extLst>
              <a:ext uri="{FF2B5EF4-FFF2-40B4-BE49-F238E27FC236}">
                <a16:creationId xmlns:a16="http://schemas.microsoft.com/office/drawing/2014/main" id="{C8FFCCDE-5638-7C91-C6AF-4364E971685A}"/>
              </a:ext>
            </a:extLst>
          </p:cNvPr>
          <p:cNvSpPr>
            <a:spLocks noGrp="1"/>
          </p:cNvSpPr>
          <p:nvPr>
            <p:ph type="ftr" sz="quarter" idx="25"/>
          </p:nvPr>
        </p:nvSpPr>
        <p:spPr/>
        <p:txBody>
          <a:bodyPr/>
          <a:lstStyle/>
          <a:p>
            <a:r>
              <a:rPr lang="nb-NO" noProof="0" dirty="0"/>
              <a:t>Sett inn presentasjonstittel via toppmeny "Sett inn - Topptekst og bunntekst"</a:t>
            </a:r>
          </a:p>
        </p:txBody>
      </p:sp>
      <p:sp>
        <p:nvSpPr>
          <p:cNvPr id="6" name="addin_colorlist" hidden="1">
            <a:extLst>
              <a:ext uri="{FF2B5EF4-FFF2-40B4-BE49-F238E27FC236}">
                <a16:creationId xmlns:a16="http://schemas.microsoft.com/office/drawing/2014/main" id="{2E1035F8-0987-09D4-5E67-AA6EDADE059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4" name="Text Placeholder 9">
            <a:extLst>
              <a:ext uri="{FF2B5EF4-FFF2-40B4-BE49-F238E27FC236}">
                <a16:creationId xmlns:a16="http://schemas.microsoft.com/office/drawing/2014/main" id="{C4D9340B-8713-46F5-F828-689E8F82B99A}"/>
              </a:ext>
            </a:extLst>
          </p:cNvPr>
          <p:cNvSpPr>
            <a:spLocks noGrp="1"/>
          </p:cNvSpPr>
          <p:nvPr>
            <p:ph type="body" sz="quarter" idx="33" hasCustomPrompt="1"/>
          </p:nvPr>
        </p:nvSpPr>
        <p:spPr>
          <a:xfrm>
            <a:off x="6473032" y="4296229"/>
            <a:ext cx="5328666"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2</a:t>
            </a:r>
          </a:p>
        </p:txBody>
      </p:sp>
      <p:sp>
        <p:nvSpPr>
          <p:cNvPr id="27" name="Text Placeholder 9">
            <a:extLst>
              <a:ext uri="{FF2B5EF4-FFF2-40B4-BE49-F238E27FC236}">
                <a16:creationId xmlns:a16="http://schemas.microsoft.com/office/drawing/2014/main" id="{8C0D8EF8-3942-6807-24BE-57720945EA3F}"/>
              </a:ext>
            </a:extLst>
          </p:cNvPr>
          <p:cNvSpPr>
            <a:spLocks noGrp="1"/>
          </p:cNvSpPr>
          <p:nvPr>
            <p:ph type="body" sz="quarter" idx="36" hasCustomPrompt="1"/>
          </p:nvPr>
        </p:nvSpPr>
        <p:spPr>
          <a:xfrm>
            <a:off x="12185337" y="4296229"/>
            <a:ext cx="5328666"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3</a:t>
            </a:r>
          </a:p>
        </p:txBody>
      </p:sp>
      <p:sp>
        <p:nvSpPr>
          <p:cNvPr id="30" name="Text Placeholder 9">
            <a:extLst>
              <a:ext uri="{FF2B5EF4-FFF2-40B4-BE49-F238E27FC236}">
                <a16:creationId xmlns:a16="http://schemas.microsoft.com/office/drawing/2014/main" id="{185D4179-D1E3-1811-96C3-882E1D30C7F0}"/>
              </a:ext>
            </a:extLst>
          </p:cNvPr>
          <p:cNvSpPr>
            <a:spLocks noGrp="1"/>
          </p:cNvSpPr>
          <p:nvPr>
            <p:ph type="body" sz="quarter" idx="39" hasCustomPrompt="1"/>
          </p:nvPr>
        </p:nvSpPr>
        <p:spPr>
          <a:xfrm>
            <a:off x="17891773" y="4296229"/>
            <a:ext cx="5328666"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4</a:t>
            </a:r>
          </a:p>
        </p:txBody>
      </p:sp>
      <p:sp>
        <p:nvSpPr>
          <p:cNvPr id="38" name="Text Placeholder 9">
            <a:extLst>
              <a:ext uri="{FF2B5EF4-FFF2-40B4-BE49-F238E27FC236}">
                <a16:creationId xmlns:a16="http://schemas.microsoft.com/office/drawing/2014/main" id="{4A38128F-AF2A-785C-7812-B5D8B8CB7417}"/>
              </a:ext>
            </a:extLst>
          </p:cNvPr>
          <p:cNvSpPr>
            <a:spLocks noGrp="1"/>
          </p:cNvSpPr>
          <p:nvPr>
            <p:ph type="body" sz="quarter" idx="15" hasCustomPrompt="1"/>
          </p:nvPr>
        </p:nvSpPr>
        <p:spPr>
          <a:xfrm>
            <a:off x="760727" y="6178647"/>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39" name="Text Placeholder 9">
            <a:extLst>
              <a:ext uri="{FF2B5EF4-FFF2-40B4-BE49-F238E27FC236}">
                <a16:creationId xmlns:a16="http://schemas.microsoft.com/office/drawing/2014/main" id="{13C8F8CF-59B9-C172-8951-0343F4FDF442}"/>
              </a:ext>
            </a:extLst>
          </p:cNvPr>
          <p:cNvSpPr>
            <a:spLocks noGrp="1"/>
          </p:cNvSpPr>
          <p:nvPr>
            <p:ph type="body" sz="quarter" idx="18" hasCustomPrompt="1"/>
          </p:nvPr>
        </p:nvSpPr>
        <p:spPr>
          <a:xfrm>
            <a:off x="760727" y="5351333"/>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40" name="Text Placeholder 9">
            <a:extLst>
              <a:ext uri="{FF2B5EF4-FFF2-40B4-BE49-F238E27FC236}">
                <a16:creationId xmlns:a16="http://schemas.microsoft.com/office/drawing/2014/main" id="{75130C85-309E-4897-FDDB-96A39AFA3577}"/>
              </a:ext>
            </a:extLst>
          </p:cNvPr>
          <p:cNvSpPr>
            <a:spLocks noGrp="1"/>
          </p:cNvSpPr>
          <p:nvPr>
            <p:ph type="body" sz="quarter" idx="40" hasCustomPrompt="1"/>
          </p:nvPr>
        </p:nvSpPr>
        <p:spPr>
          <a:xfrm>
            <a:off x="6473032" y="6178647"/>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41" name="Text Placeholder 9">
            <a:extLst>
              <a:ext uri="{FF2B5EF4-FFF2-40B4-BE49-F238E27FC236}">
                <a16:creationId xmlns:a16="http://schemas.microsoft.com/office/drawing/2014/main" id="{AAB456DD-1A19-1924-3908-8DE1E9CCC183}"/>
              </a:ext>
            </a:extLst>
          </p:cNvPr>
          <p:cNvSpPr>
            <a:spLocks noGrp="1"/>
          </p:cNvSpPr>
          <p:nvPr>
            <p:ph type="body" sz="quarter" idx="41" hasCustomPrompt="1"/>
          </p:nvPr>
        </p:nvSpPr>
        <p:spPr>
          <a:xfrm>
            <a:off x="6473032" y="5351333"/>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42" name="Text Placeholder 9">
            <a:extLst>
              <a:ext uri="{FF2B5EF4-FFF2-40B4-BE49-F238E27FC236}">
                <a16:creationId xmlns:a16="http://schemas.microsoft.com/office/drawing/2014/main" id="{89C258E1-1EE2-9EBD-F492-00879B001484}"/>
              </a:ext>
            </a:extLst>
          </p:cNvPr>
          <p:cNvSpPr>
            <a:spLocks noGrp="1"/>
          </p:cNvSpPr>
          <p:nvPr>
            <p:ph type="body" sz="quarter" idx="42" hasCustomPrompt="1"/>
          </p:nvPr>
        </p:nvSpPr>
        <p:spPr>
          <a:xfrm>
            <a:off x="12185337" y="6178647"/>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43" name="Text Placeholder 9">
            <a:extLst>
              <a:ext uri="{FF2B5EF4-FFF2-40B4-BE49-F238E27FC236}">
                <a16:creationId xmlns:a16="http://schemas.microsoft.com/office/drawing/2014/main" id="{A097D771-91CE-597A-939F-700938719E59}"/>
              </a:ext>
            </a:extLst>
          </p:cNvPr>
          <p:cNvSpPr>
            <a:spLocks noGrp="1"/>
          </p:cNvSpPr>
          <p:nvPr>
            <p:ph type="body" sz="quarter" idx="43" hasCustomPrompt="1"/>
          </p:nvPr>
        </p:nvSpPr>
        <p:spPr>
          <a:xfrm>
            <a:off x="12185337" y="5351333"/>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44" name="Text Placeholder 9">
            <a:extLst>
              <a:ext uri="{FF2B5EF4-FFF2-40B4-BE49-F238E27FC236}">
                <a16:creationId xmlns:a16="http://schemas.microsoft.com/office/drawing/2014/main" id="{D3335989-26E2-161C-DA06-72A956D3ED32}"/>
              </a:ext>
            </a:extLst>
          </p:cNvPr>
          <p:cNvSpPr>
            <a:spLocks noGrp="1"/>
          </p:cNvSpPr>
          <p:nvPr>
            <p:ph type="body" sz="quarter" idx="44" hasCustomPrompt="1"/>
          </p:nvPr>
        </p:nvSpPr>
        <p:spPr>
          <a:xfrm>
            <a:off x="17891773" y="6178647"/>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45" name="Text Placeholder 9">
            <a:extLst>
              <a:ext uri="{FF2B5EF4-FFF2-40B4-BE49-F238E27FC236}">
                <a16:creationId xmlns:a16="http://schemas.microsoft.com/office/drawing/2014/main" id="{1CA1C19C-28E1-AA2C-80F0-ADBAF74F618B}"/>
              </a:ext>
            </a:extLst>
          </p:cNvPr>
          <p:cNvSpPr>
            <a:spLocks noGrp="1"/>
          </p:cNvSpPr>
          <p:nvPr>
            <p:ph type="body" sz="quarter" idx="45" hasCustomPrompt="1"/>
          </p:nvPr>
        </p:nvSpPr>
        <p:spPr>
          <a:xfrm>
            <a:off x="17891773" y="5351333"/>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 name="Title 1">
            <a:extLst>
              <a:ext uri="{FF2B5EF4-FFF2-40B4-BE49-F238E27FC236}">
                <a16:creationId xmlns:a16="http://schemas.microsoft.com/office/drawing/2014/main" id="{733C7E42-842A-10FB-83AE-BECA5956CF57}"/>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2961578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5A_Ingress og faktabok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8668-A268-530A-DC9F-9A8F9FE676E8}"/>
              </a:ext>
            </a:extLst>
          </p:cNvPr>
          <p:cNvSpPr>
            <a:spLocks noGrp="1"/>
          </p:cNvSpPr>
          <p:nvPr>
            <p:ph type="ctrTitle" hasCustomPrompt="1"/>
          </p:nvPr>
        </p:nvSpPr>
        <p:spPr>
          <a:xfrm>
            <a:off x="756094" y="2374462"/>
            <a:ext cx="10081260" cy="3483631"/>
          </a:xfrm>
        </p:spPr>
        <p:txBody>
          <a:bodyPr anchor="t"/>
          <a:lstStyle>
            <a:lvl1pPr algn="l">
              <a:lnSpc>
                <a:spcPct val="98000"/>
              </a:lnSpc>
              <a:spcBef>
                <a:spcPts val="0"/>
              </a:spcBef>
              <a:spcAft>
                <a:spcPts val="3200"/>
              </a:spcAft>
              <a:defRPr sz="3400" spc="0" baseline="0"/>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12575366" y="2374463"/>
            <a:ext cx="10081260" cy="1656207"/>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7" name="Text Placeholder 9">
            <a:extLst>
              <a:ext uri="{FF2B5EF4-FFF2-40B4-BE49-F238E27FC236}">
                <a16:creationId xmlns:a16="http://schemas.microsoft.com/office/drawing/2014/main" id="{FCD1D586-CBAB-7B1D-62BF-F35307A447D6}"/>
              </a:ext>
            </a:extLst>
          </p:cNvPr>
          <p:cNvSpPr>
            <a:spLocks noGrp="1"/>
          </p:cNvSpPr>
          <p:nvPr>
            <p:ph type="body" sz="quarter" idx="16" hasCustomPrompt="1"/>
          </p:nvPr>
        </p:nvSpPr>
        <p:spPr>
          <a:xfrm>
            <a:off x="12575366" y="4575221"/>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vl2pPr marL="914310" indent="-284400">
              <a:lnSpc>
                <a:spcPct val="145000"/>
              </a:lnSpc>
              <a:buFont typeface="Wingdings" panose="05000000000000000000" pitchFamily="2" charset="2"/>
              <a:buChar char="§"/>
              <a:defRPr sz="1700"/>
            </a:lvl2pPr>
            <a:lvl3pPr marL="1371465" indent="-284400">
              <a:lnSpc>
                <a:spcPct val="145000"/>
              </a:lnSpc>
              <a:buFont typeface="Wingdings" panose="05000000000000000000" pitchFamily="2" charset="2"/>
              <a:buChar char="§"/>
              <a:defRPr sz="1700"/>
            </a:lvl3pPr>
            <a:lvl4pPr marL="1828620" indent="-284400">
              <a:lnSpc>
                <a:spcPct val="145000"/>
              </a:lnSpc>
              <a:buFont typeface="Wingdings" panose="05000000000000000000" pitchFamily="2" charset="2"/>
              <a:buChar char="§"/>
              <a:defRPr sz="1700"/>
            </a:lvl4pPr>
            <a:lvl5pPr marL="2285775" indent="-284400">
              <a:lnSpc>
                <a:spcPct val="145000"/>
              </a:lnSpc>
              <a:buFont typeface="Wingdings" panose="05000000000000000000" pitchFamily="2" charset="2"/>
              <a:buChar char="§"/>
              <a:defRPr sz="1700"/>
            </a:lvl5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4" name="Date Placeholder 3">
            <a:extLst>
              <a:ext uri="{FF2B5EF4-FFF2-40B4-BE49-F238E27FC236}">
                <a16:creationId xmlns:a16="http://schemas.microsoft.com/office/drawing/2014/main" id="{F944F37D-E000-91C9-4548-1BFA384DBE06}"/>
              </a:ext>
            </a:extLst>
          </p:cNvPr>
          <p:cNvSpPr>
            <a:spLocks noGrp="1"/>
          </p:cNvSpPr>
          <p:nvPr>
            <p:ph type="dt" sz="half" idx="17"/>
          </p:nvPr>
        </p:nvSpPr>
        <p:spPr/>
        <p:txBody>
          <a:bodyPr/>
          <a:lstStyle/>
          <a:p>
            <a:fld id="{7C1CC26A-C0FA-4843-ADCD-401C89857CF7}" type="datetime1">
              <a:rPr lang="nb-NO" noProof="0" smtClean="0"/>
              <a:t>13.06.2023</a:t>
            </a:fld>
            <a:endParaRPr lang="nb-NO" noProof="0" dirty="0"/>
          </a:p>
        </p:txBody>
      </p:sp>
      <p:sp>
        <p:nvSpPr>
          <p:cNvPr id="5" name="Footer Placeholder 4">
            <a:extLst>
              <a:ext uri="{FF2B5EF4-FFF2-40B4-BE49-F238E27FC236}">
                <a16:creationId xmlns:a16="http://schemas.microsoft.com/office/drawing/2014/main" id="{A20B9A9B-171E-257B-A9E0-C57D4A2B3001}"/>
              </a:ext>
            </a:extLst>
          </p:cNvPr>
          <p:cNvSpPr>
            <a:spLocks noGrp="1"/>
          </p:cNvSpPr>
          <p:nvPr>
            <p:ph type="ftr" sz="quarter" idx="18"/>
          </p:nvPr>
        </p:nvSpPr>
        <p:spPr/>
        <p:txBody>
          <a:body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E5D0AA82-63DD-0CC6-AEB7-4C19900258EC}"/>
              </a:ext>
            </a:extLst>
          </p:cNvPr>
          <p:cNvSpPr>
            <a:spLocks noGrp="1"/>
          </p:cNvSpPr>
          <p:nvPr>
            <p:ph type="sldNum" sz="quarter" idx="19"/>
          </p:nvPr>
        </p:nvSpPr>
        <p:spPr/>
        <p:txBody>
          <a:bodyPr/>
          <a:lstStyle/>
          <a:p>
            <a:fld id="{36F4D1B9-59DF-4B5C-8440-F23B9F46A364}" type="slidenum">
              <a:rPr lang="nb-NO" noProof="0" smtClean="0"/>
              <a:pPr/>
              <a:t>‹#›</a:t>
            </a:fld>
            <a:endParaRPr lang="nb-NO" noProof="0" dirty="0"/>
          </a:p>
        </p:txBody>
      </p:sp>
      <p:sp>
        <p:nvSpPr>
          <p:cNvPr id="9" name="Text Placeholder 9">
            <a:extLst>
              <a:ext uri="{FF2B5EF4-FFF2-40B4-BE49-F238E27FC236}">
                <a16:creationId xmlns:a16="http://schemas.microsoft.com/office/drawing/2014/main" id="{0811421B-92D2-081B-E4CD-BF7E26F89041}"/>
              </a:ext>
            </a:extLst>
          </p:cNvPr>
          <p:cNvSpPr>
            <a:spLocks noGrp="1"/>
          </p:cNvSpPr>
          <p:nvPr>
            <p:ph type="body" sz="quarter" idx="21" hasCustomPrompt="1"/>
          </p:nvPr>
        </p:nvSpPr>
        <p:spPr>
          <a:xfrm>
            <a:off x="13335001" y="5334402"/>
            <a:ext cx="5245099"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lvl="0"/>
            <a:r>
              <a:rPr lang="nb-NO" noProof="0" dirty="0"/>
              <a:t>Her er det plass til </a:t>
            </a:r>
            <a:r>
              <a:rPr lang="nb-NO" noProof="0" dirty="0" err="1"/>
              <a:t>faktatittel</a:t>
            </a:r>
            <a:r>
              <a:rPr lang="nb-NO" noProof="0" dirty="0"/>
              <a:t> som kan gå over to linjer</a:t>
            </a:r>
          </a:p>
        </p:txBody>
      </p:sp>
      <p:sp>
        <p:nvSpPr>
          <p:cNvPr id="8" name="addin_colorlist" hidden="1">
            <a:extLst>
              <a:ext uri="{FF2B5EF4-FFF2-40B4-BE49-F238E27FC236}">
                <a16:creationId xmlns:a16="http://schemas.microsoft.com/office/drawing/2014/main" id="{D1EFC13C-AB7D-1FC0-5F8A-06C9B807CF5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1964722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5B_Ingress og faktabok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7" name="Text Placeholder 9">
            <a:extLst>
              <a:ext uri="{FF2B5EF4-FFF2-40B4-BE49-F238E27FC236}">
                <a16:creationId xmlns:a16="http://schemas.microsoft.com/office/drawing/2014/main" id="{FCD1D586-CBAB-7B1D-62BF-F35307A447D6}"/>
              </a:ext>
            </a:extLst>
          </p:cNvPr>
          <p:cNvSpPr>
            <a:spLocks noGrp="1"/>
          </p:cNvSpPr>
          <p:nvPr>
            <p:ph type="body" sz="quarter" idx="16" hasCustomPrompt="1"/>
          </p:nvPr>
        </p:nvSpPr>
        <p:spPr>
          <a:xfrm>
            <a:off x="12575366" y="2312469"/>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3" name="Date Placeholder 2">
            <a:extLst>
              <a:ext uri="{FF2B5EF4-FFF2-40B4-BE49-F238E27FC236}">
                <a16:creationId xmlns:a16="http://schemas.microsoft.com/office/drawing/2014/main" id="{08BBE0A8-00A0-D8C3-7DDD-E82DDF26CB5E}"/>
              </a:ext>
            </a:extLst>
          </p:cNvPr>
          <p:cNvSpPr>
            <a:spLocks noGrp="1"/>
          </p:cNvSpPr>
          <p:nvPr>
            <p:ph type="dt" sz="half" idx="17"/>
          </p:nvPr>
        </p:nvSpPr>
        <p:spPr/>
        <p:txBody>
          <a:bodyPr/>
          <a:lstStyle/>
          <a:p>
            <a:fld id="{1EF3F1E9-E2D7-4C43-8032-F146253C095C}" type="datetime1">
              <a:rPr lang="nb-NO" noProof="0" smtClean="0"/>
              <a:t>13.06.2023</a:t>
            </a:fld>
            <a:endParaRPr lang="nb-NO" noProof="0" dirty="0"/>
          </a:p>
        </p:txBody>
      </p:sp>
      <p:sp>
        <p:nvSpPr>
          <p:cNvPr id="4" name="Footer Placeholder 3">
            <a:extLst>
              <a:ext uri="{FF2B5EF4-FFF2-40B4-BE49-F238E27FC236}">
                <a16:creationId xmlns:a16="http://schemas.microsoft.com/office/drawing/2014/main" id="{2EAA4A9F-FDBC-0237-37D4-E8F1AE5AB57C}"/>
              </a:ext>
            </a:extLst>
          </p:cNvPr>
          <p:cNvSpPr>
            <a:spLocks noGrp="1"/>
          </p:cNvSpPr>
          <p:nvPr>
            <p:ph type="ftr" sz="quarter" idx="18"/>
          </p:nvPr>
        </p:nvSpPr>
        <p:spPr/>
        <p:txBody>
          <a:bodyPr/>
          <a:lstStyle/>
          <a:p>
            <a:r>
              <a:rPr lang="nb-NO" noProof="0" dirty="0"/>
              <a:t>Sett inn presentasjonstittel via toppmeny "Sett inn - Topptekst og bunntekst"</a:t>
            </a:r>
          </a:p>
        </p:txBody>
      </p:sp>
      <p:sp>
        <p:nvSpPr>
          <p:cNvPr id="5" name="Slide Number Placeholder 4">
            <a:extLst>
              <a:ext uri="{FF2B5EF4-FFF2-40B4-BE49-F238E27FC236}">
                <a16:creationId xmlns:a16="http://schemas.microsoft.com/office/drawing/2014/main" id="{CA97D5BA-F5E0-E271-21BF-CE431D684A94}"/>
              </a:ext>
            </a:extLst>
          </p:cNvPr>
          <p:cNvSpPr>
            <a:spLocks noGrp="1"/>
          </p:cNvSpPr>
          <p:nvPr>
            <p:ph type="sldNum" sz="quarter" idx="19"/>
          </p:nvPr>
        </p:nvSpPr>
        <p:spPr/>
        <p:txBody>
          <a:bodyPr/>
          <a:lstStyle/>
          <a:p>
            <a:fld id="{36F4D1B9-59DF-4B5C-8440-F23B9F46A364}" type="slidenum">
              <a:rPr lang="nb-NO" noProof="0" smtClean="0"/>
              <a:pPr/>
              <a:t>‹#›</a:t>
            </a:fld>
            <a:endParaRPr lang="nb-NO" noProof="0" dirty="0"/>
          </a:p>
        </p:txBody>
      </p:sp>
      <p:sp>
        <p:nvSpPr>
          <p:cNvPr id="8" name="Text Placeholder 9">
            <a:extLst>
              <a:ext uri="{FF2B5EF4-FFF2-40B4-BE49-F238E27FC236}">
                <a16:creationId xmlns:a16="http://schemas.microsoft.com/office/drawing/2014/main" id="{DEC2AF9B-53B3-415B-028B-65F9AFB31CF5}"/>
              </a:ext>
            </a:extLst>
          </p:cNvPr>
          <p:cNvSpPr>
            <a:spLocks noGrp="1"/>
          </p:cNvSpPr>
          <p:nvPr>
            <p:ph type="body" sz="quarter" idx="21" hasCustomPrompt="1"/>
          </p:nvPr>
        </p:nvSpPr>
        <p:spPr>
          <a:xfrm>
            <a:off x="13335002" y="3071184"/>
            <a:ext cx="5400675"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noProof="0" dirty="0"/>
              <a:t>Her er det plass til </a:t>
            </a:r>
            <a:r>
              <a:rPr lang="nb-NO" noProof="0" dirty="0" err="1"/>
              <a:t>faktatittel</a:t>
            </a:r>
            <a:r>
              <a:rPr lang="nb-NO" noProof="0" dirty="0"/>
              <a:t> som kan gå over to linjer</a:t>
            </a:r>
          </a:p>
          <a:p>
            <a:pPr lvl="0"/>
            <a:endParaRPr lang="nb-NO" noProof="0" dirty="0"/>
          </a:p>
        </p:txBody>
      </p:sp>
      <p:sp>
        <p:nvSpPr>
          <p:cNvPr id="6" name="addin_colorlist" hidden="1">
            <a:extLst>
              <a:ext uri="{FF2B5EF4-FFF2-40B4-BE49-F238E27FC236}">
                <a16:creationId xmlns:a16="http://schemas.microsoft.com/office/drawing/2014/main" id="{F40DAB8E-C77C-5544-BB11-A212143551F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itle 1">
            <a:extLst>
              <a:ext uri="{FF2B5EF4-FFF2-40B4-BE49-F238E27FC236}">
                <a16:creationId xmlns:a16="http://schemas.microsoft.com/office/drawing/2014/main" id="{FBB44275-5A54-2DD2-2BF8-1FB1BBB629E0}"/>
              </a:ext>
            </a:extLst>
          </p:cNvPr>
          <p:cNvSpPr>
            <a:spLocks noGrp="1"/>
          </p:cNvSpPr>
          <p:nvPr>
            <p:ph type="ctrTitle" hasCustomPrompt="1"/>
          </p:nvPr>
        </p:nvSpPr>
        <p:spPr>
          <a:xfrm>
            <a:off x="756094" y="2374462"/>
            <a:ext cx="10081260" cy="3483631"/>
          </a:xfrm>
        </p:spPr>
        <p:txBody>
          <a:bodyPr anchor="t"/>
          <a:lstStyle>
            <a:lvl1pPr algn="l">
              <a:lnSpc>
                <a:spcPct val="98000"/>
              </a:lnSpc>
              <a:spcBef>
                <a:spcPts val="0"/>
              </a:spcBef>
              <a:spcAft>
                <a:spcPts val="3200"/>
              </a:spcAft>
              <a:defRPr sz="3400" spc="0" baseline="0"/>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Tree>
    <p:extLst>
      <p:ext uri="{BB962C8B-B14F-4D97-AF65-F5344CB8AC3E}">
        <p14:creationId xmlns:p14="http://schemas.microsoft.com/office/powerpoint/2010/main" val="3663093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5C_Tittel og faktabok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spc="0" baseline="0" noProof="0" dirty="0"/>
          </a:p>
        </p:txBody>
      </p:sp>
      <p:sp>
        <p:nvSpPr>
          <p:cNvPr id="7" name="Text Placeholder 9">
            <a:extLst>
              <a:ext uri="{FF2B5EF4-FFF2-40B4-BE49-F238E27FC236}">
                <a16:creationId xmlns:a16="http://schemas.microsoft.com/office/drawing/2014/main" id="{FCD1D586-CBAB-7B1D-62BF-F35307A447D6}"/>
              </a:ext>
            </a:extLst>
          </p:cNvPr>
          <p:cNvSpPr>
            <a:spLocks noGrp="1"/>
          </p:cNvSpPr>
          <p:nvPr>
            <p:ph type="body" sz="quarter" idx="16" hasCustomPrompt="1"/>
          </p:nvPr>
        </p:nvSpPr>
        <p:spPr>
          <a:xfrm>
            <a:off x="770382" y="4198635"/>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4" name="Text Placeholder 9">
            <a:extLst>
              <a:ext uri="{FF2B5EF4-FFF2-40B4-BE49-F238E27FC236}">
                <a16:creationId xmlns:a16="http://schemas.microsoft.com/office/drawing/2014/main" id="{111D927C-4ABE-3A5D-38F1-40174CC09BD5}"/>
              </a:ext>
            </a:extLst>
          </p:cNvPr>
          <p:cNvSpPr>
            <a:spLocks noGrp="1"/>
          </p:cNvSpPr>
          <p:nvPr>
            <p:ph type="body" sz="quarter" idx="17" hasCustomPrompt="1"/>
          </p:nvPr>
        </p:nvSpPr>
        <p:spPr>
          <a:xfrm>
            <a:off x="8374026" y="4198635"/>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6" name="Text Placeholder 9">
            <a:extLst>
              <a:ext uri="{FF2B5EF4-FFF2-40B4-BE49-F238E27FC236}">
                <a16:creationId xmlns:a16="http://schemas.microsoft.com/office/drawing/2014/main" id="{FDC78D74-2520-6578-F779-BCF44F84E2AA}"/>
              </a:ext>
            </a:extLst>
          </p:cNvPr>
          <p:cNvSpPr>
            <a:spLocks noGrp="1"/>
          </p:cNvSpPr>
          <p:nvPr>
            <p:ph type="body" sz="quarter" idx="18" hasCustomPrompt="1"/>
          </p:nvPr>
        </p:nvSpPr>
        <p:spPr>
          <a:xfrm>
            <a:off x="15977670" y="4198635"/>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2" name="Date Placeholder 1">
            <a:extLst>
              <a:ext uri="{FF2B5EF4-FFF2-40B4-BE49-F238E27FC236}">
                <a16:creationId xmlns:a16="http://schemas.microsoft.com/office/drawing/2014/main" id="{4A96A9F9-D6E0-C1B0-F91E-838D329A5701}"/>
              </a:ext>
            </a:extLst>
          </p:cNvPr>
          <p:cNvSpPr>
            <a:spLocks noGrp="1"/>
          </p:cNvSpPr>
          <p:nvPr>
            <p:ph type="dt" sz="half" idx="19"/>
          </p:nvPr>
        </p:nvSpPr>
        <p:spPr/>
        <p:txBody>
          <a:bodyPr/>
          <a:lstStyle>
            <a:lvl1pPr>
              <a:defRPr spc="0" baseline="0"/>
            </a:lvl1pPr>
          </a:lstStyle>
          <a:p>
            <a:fld id="{EBFF1886-B3F0-4648-A62C-3DD74CB23C5D}" type="datetime1">
              <a:rPr lang="nb-NO" smtClean="0"/>
              <a:pPr/>
              <a:t>13.06.2023</a:t>
            </a:fld>
            <a:endParaRPr lang="nb-NO" dirty="0"/>
          </a:p>
        </p:txBody>
      </p:sp>
      <p:sp>
        <p:nvSpPr>
          <p:cNvPr id="10" name="Footer Placeholder 9">
            <a:extLst>
              <a:ext uri="{FF2B5EF4-FFF2-40B4-BE49-F238E27FC236}">
                <a16:creationId xmlns:a16="http://schemas.microsoft.com/office/drawing/2014/main" id="{376A2434-8270-F108-F250-3C2547B1A8A0}"/>
              </a:ext>
            </a:extLst>
          </p:cNvPr>
          <p:cNvSpPr>
            <a:spLocks noGrp="1"/>
          </p:cNvSpPr>
          <p:nvPr>
            <p:ph type="ftr" sz="quarter" idx="20"/>
          </p:nvPr>
        </p:nvSpPr>
        <p:spPr/>
        <p:txBody>
          <a:bodyPr/>
          <a:lstStyle>
            <a:lvl1pPr>
              <a:defRPr spc="0" baseline="0"/>
            </a:lvl1pPr>
          </a:lstStyle>
          <a:p>
            <a:r>
              <a:rPr lang="nb-NO" dirty="0"/>
              <a:t>Sett inn presentasjonstittel via toppmeny "Sett inn - Topptekst og bunntekst"</a:t>
            </a:r>
          </a:p>
        </p:txBody>
      </p:sp>
      <p:sp>
        <p:nvSpPr>
          <p:cNvPr id="14" name="Slide Number Placeholder 13">
            <a:extLst>
              <a:ext uri="{FF2B5EF4-FFF2-40B4-BE49-F238E27FC236}">
                <a16:creationId xmlns:a16="http://schemas.microsoft.com/office/drawing/2014/main" id="{130FF7BC-70DA-3890-F11A-371B1338ED1E}"/>
              </a:ext>
            </a:extLst>
          </p:cNvPr>
          <p:cNvSpPr>
            <a:spLocks noGrp="1"/>
          </p:cNvSpPr>
          <p:nvPr>
            <p:ph type="sldNum" sz="quarter" idx="21"/>
          </p:nvPr>
        </p:nvSpPr>
        <p:spPr/>
        <p:txBody>
          <a:bodyPr/>
          <a:lstStyle>
            <a:lvl1pPr>
              <a:defRPr spc="0" baseline="0"/>
            </a:lvl1pPr>
          </a:lstStyle>
          <a:p>
            <a:fld id="{36F4D1B9-59DF-4B5C-8440-F23B9F46A364}" type="slidenum">
              <a:rPr lang="nb-NO" smtClean="0"/>
              <a:pPr/>
              <a:t>‹#›</a:t>
            </a:fld>
            <a:endParaRPr lang="nb-NO" dirty="0"/>
          </a:p>
        </p:txBody>
      </p:sp>
      <p:sp>
        <p:nvSpPr>
          <p:cNvPr id="18" name="Text Placeholder 9">
            <a:extLst>
              <a:ext uri="{FF2B5EF4-FFF2-40B4-BE49-F238E27FC236}">
                <a16:creationId xmlns:a16="http://schemas.microsoft.com/office/drawing/2014/main" id="{0286FCE4-A991-5D11-41EA-DB26308E0F5E}"/>
              </a:ext>
            </a:extLst>
          </p:cNvPr>
          <p:cNvSpPr>
            <a:spLocks noGrp="1"/>
          </p:cNvSpPr>
          <p:nvPr>
            <p:ph type="body" sz="quarter" idx="22" hasCustomPrompt="1"/>
          </p:nvPr>
        </p:nvSpPr>
        <p:spPr>
          <a:xfrm>
            <a:off x="16737304" y="4957816"/>
            <a:ext cx="5400675"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noProof="0" dirty="0"/>
              <a:t>Her er det plass til </a:t>
            </a:r>
            <a:r>
              <a:rPr lang="nb-NO" noProof="0" dirty="0" err="1"/>
              <a:t>faktatittel</a:t>
            </a:r>
            <a:r>
              <a:rPr lang="nb-NO" noProof="0" dirty="0"/>
              <a:t> som kan gå over to linjer</a:t>
            </a:r>
          </a:p>
          <a:p>
            <a:pPr lvl="0"/>
            <a:endParaRPr lang="nb-NO" noProof="0" dirty="0"/>
          </a:p>
        </p:txBody>
      </p:sp>
      <p:sp>
        <p:nvSpPr>
          <p:cNvPr id="19" name="Text Placeholder 9">
            <a:extLst>
              <a:ext uri="{FF2B5EF4-FFF2-40B4-BE49-F238E27FC236}">
                <a16:creationId xmlns:a16="http://schemas.microsoft.com/office/drawing/2014/main" id="{DF063E48-8B04-7E26-1C81-4987E746CD0E}"/>
              </a:ext>
            </a:extLst>
          </p:cNvPr>
          <p:cNvSpPr>
            <a:spLocks noGrp="1"/>
          </p:cNvSpPr>
          <p:nvPr>
            <p:ph type="body" sz="quarter" idx="23" hasCustomPrompt="1"/>
          </p:nvPr>
        </p:nvSpPr>
        <p:spPr>
          <a:xfrm>
            <a:off x="9134342" y="4957816"/>
            <a:ext cx="5400675"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noProof="0" dirty="0"/>
              <a:t>Her er det plass til </a:t>
            </a:r>
            <a:r>
              <a:rPr lang="nb-NO" noProof="0" dirty="0" err="1"/>
              <a:t>faktatittel</a:t>
            </a:r>
            <a:r>
              <a:rPr lang="nb-NO" noProof="0" dirty="0"/>
              <a:t> som kan gå over to linjer</a:t>
            </a:r>
          </a:p>
          <a:p>
            <a:pPr lvl="0"/>
            <a:endParaRPr lang="nb-NO" noProof="0" dirty="0"/>
          </a:p>
        </p:txBody>
      </p:sp>
      <p:sp>
        <p:nvSpPr>
          <p:cNvPr id="20" name="Text Placeholder 9">
            <a:extLst>
              <a:ext uri="{FF2B5EF4-FFF2-40B4-BE49-F238E27FC236}">
                <a16:creationId xmlns:a16="http://schemas.microsoft.com/office/drawing/2014/main" id="{CD61F8A5-D8A8-BCAE-DAD1-A854F659B4FB}"/>
              </a:ext>
            </a:extLst>
          </p:cNvPr>
          <p:cNvSpPr>
            <a:spLocks noGrp="1"/>
          </p:cNvSpPr>
          <p:nvPr>
            <p:ph type="body" sz="quarter" idx="24" hasCustomPrompt="1"/>
          </p:nvPr>
        </p:nvSpPr>
        <p:spPr>
          <a:xfrm>
            <a:off x="1530191" y="4957816"/>
            <a:ext cx="5400675"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noProof="0" dirty="0"/>
              <a:t>Her er det plass til </a:t>
            </a:r>
            <a:r>
              <a:rPr lang="nb-NO" noProof="0" dirty="0" err="1"/>
              <a:t>faktatittel</a:t>
            </a:r>
            <a:r>
              <a:rPr lang="nb-NO" noProof="0" dirty="0"/>
              <a:t> som kan gå over to linjer</a:t>
            </a:r>
          </a:p>
          <a:p>
            <a:pPr lvl="0"/>
            <a:endParaRPr lang="nb-NO" noProof="0" dirty="0"/>
          </a:p>
        </p:txBody>
      </p:sp>
      <p:sp>
        <p:nvSpPr>
          <p:cNvPr id="5" name="addin_colorlist" hidden="1">
            <a:extLst>
              <a:ext uri="{FF2B5EF4-FFF2-40B4-BE49-F238E27FC236}">
                <a16:creationId xmlns:a16="http://schemas.microsoft.com/office/drawing/2014/main" id="{C874F4E7-575A-4C13-8A0A-438E6F93305F}"/>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8" name="Title 1">
            <a:extLst>
              <a:ext uri="{FF2B5EF4-FFF2-40B4-BE49-F238E27FC236}">
                <a16:creationId xmlns:a16="http://schemas.microsoft.com/office/drawing/2014/main" id="{90FE203A-D442-7623-8A00-201B0B25193D}"/>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455066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5D_Tittel og faktabok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4" name="Text Placeholder 9">
            <a:extLst>
              <a:ext uri="{FF2B5EF4-FFF2-40B4-BE49-F238E27FC236}">
                <a16:creationId xmlns:a16="http://schemas.microsoft.com/office/drawing/2014/main" id="{111D927C-4ABE-3A5D-38F1-40174CC09BD5}"/>
              </a:ext>
            </a:extLst>
          </p:cNvPr>
          <p:cNvSpPr>
            <a:spLocks noGrp="1"/>
          </p:cNvSpPr>
          <p:nvPr>
            <p:ph type="body" sz="quarter" idx="17" hasCustomPrompt="1"/>
          </p:nvPr>
        </p:nvSpPr>
        <p:spPr>
          <a:xfrm>
            <a:off x="8374026" y="4198635"/>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6" name="Text Placeholder 9">
            <a:extLst>
              <a:ext uri="{FF2B5EF4-FFF2-40B4-BE49-F238E27FC236}">
                <a16:creationId xmlns:a16="http://schemas.microsoft.com/office/drawing/2014/main" id="{FDC78D74-2520-6578-F779-BCF44F84E2AA}"/>
              </a:ext>
            </a:extLst>
          </p:cNvPr>
          <p:cNvSpPr>
            <a:spLocks noGrp="1"/>
          </p:cNvSpPr>
          <p:nvPr>
            <p:ph type="body" sz="quarter" idx="18" hasCustomPrompt="1"/>
          </p:nvPr>
        </p:nvSpPr>
        <p:spPr>
          <a:xfrm>
            <a:off x="15977670" y="4198635"/>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2" name="Text Placeholder 9">
            <a:extLst>
              <a:ext uri="{FF2B5EF4-FFF2-40B4-BE49-F238E27FC236}">
                <a16:creationId xmlns:a16="http://schemas.microsoft.com/office/drawing/2014/main" id="{36F3CD1E-B698-C813-B8BC-510FE68BAE4F}"/>
              </a:ext>
            </a:extLst>
          </p:cNvPr>
          <p:cNvSpPr>
            <a:spLocks noGrp="1"/>
          </p:cNvSpPr>
          <p:nvPr>
            <p:ph type="body" sz="quarter" idx="15" hasCustomPrompt="1"/>
          </p:nvPr>
        </p:nvSpPr>
        <p:spPr>
          <a:xfrm>
            <a:off x="760727" y="4198635"/>
            <a:ext cx="7200900" cy="4391927"/>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7" name="Date Placeholder 6">
            <a:extLst>
              <a:ext uri="{FF2B5EF4-FFF2-40B4-BE49-F238E27FC236}">
                <a16:creationId xmlns:a16="http://schemas.microsoft.com/office/drawing/2014/main" id="{1A9FB7B8-4B84-BF74-CA88-E92E0218C0B9}"/>
              </a:ext>
            </a:extLst>
          </p:cNvPr>
          <p:cNvSpPr>
            <a:spLocks noGrp="1"/>
          </p:cNvSpPr>
          <p:nvPr>
            <p:ph type="dt" sz="half" idx="19"/>
          </p:nvPr>
        </p:nvSpPr>
        <p:spPr/>
        <p:txBody>
          <a:bodyPr/>
          <a:lstStyle/>
          <a:p>
            <a:fld id="{7BC1FB6B-7E0D-4DF1-9A63-56B53DB5B41F}" type="datetime1">
              <a:rPr lang="nb-NO" noProof="0" smtClean="0"/>
              <a:t>13.06.2023</a:t>
            </a:fld>
            <a:endParaRPr lang="nb-NO" noProof="0" dirty="0"/>
          </a:p>
        </p:txBody>
      </p:sp>
      <p:sp>
        <p:nvSpPr>
          <p:cNvPr id="10" name="Footer Placeholder 9">
            <a:extLst>
              <a:ext uri="{FF2B5EF4-FFF2-40B4-BE49-F238E27FC236}">
                <a16:creationId xmlns:a16="http://schemas.microsoft.com/office/drawing/2014/main" id="{43E57C31-3AA7-C9CE-75BC-7624D420BECC}"/>
              </a:ext>
            </a:extLst>
          </p:cNvPr>
          <p:cNvSpPr>
            <a:spLocks noGrp="1"/>
          </p:cNvSpPr>
          <p:nvPr>
            <p:ph type="ftr" sz="quarter" idx="20"/>
          </p:nvPr>
        </p:nvSpPr>
        <p:spPr/>
        <p:txBody>
          <a:bodyPr/>
          <a:lstStyle/>
          <a:p>
            <a:r>
              <a:rPr lang="nb-NO" noProof="0" dirty="0"/>
              <a:t>Sett inn presentasjonstittel via toppmeny "Sett inn - Topptekst og bunntekst"</a:t>
            </a:r>
          </a:p>
        </p:txBody>
      </p:sp>
      <p:sp>
        <p:nvSpPr>
          <p:cNvPr id="13" name="Slide Number Placeholder 12">
            <a:extLst>
              <a:ext uri="{FF2B5EF4-FFF2-40B4-BE49-F238E27FC236}">
                <a16:creationId xmlns:a16="http://schemas.microsoft.com/office/drawing/2014/main" id="{43EC480E-E4C0-6E98-BF77-ADEBE1B845E4}"/>
              </a:ext>
            </a:extLst>
          </p:cNvPr>
          <p:cNvSpPr>
            <a:spLocks noGrp="1"/>
          </p:cNvSpPr>
          <p:nvPr>
            <p:ph type="sldNum" sz="quarter" idx="21"/>
          </p:nvPr>
        </p:nvSpPr>
        <p:spPr/>
        <p:txBody>
          <a:bodyPr/>
          <a:lstStyle/>
          <a:p>
            <a:fld id="{36F4D1B9-59DF-4B5C-8440-F23B9F46A364}" type="slidenum">
              <a:rPr lang="nb-NO" noProof="0" smtClean="0"/>
              <a:pPr/>
              <a:t>‹#›</a:t>
            </a:fld>
            <a:endParaRPr lang="nb-NO" noProof="0" dirty="0"/>
          </a:p>
        </p:txBody>
      </p:sp>
      <p:sp>
        <p:nvSpPr>
          <p:cNvPr id="12" name="Text Placeholder 9">
            <a:extLst>
              <a:ext uri="{FF2B5EF4-FFF2-40B4-BE49-F238E27FC236}">
                <a16:creationId xmlns:a16="http://schemas.microsoft.com/office/drawing/2014/main" id="{FCDC182E-DDEA-8BD2-E8E5-E561B354DB23}"/>
              </a:ext>
            </a:extLst>
          </p:cNvPr>
          <p:cNvSpPr>
            <a:spLocks noGrp="1"/>
          </p:cNvSpPr>
          <p:nvPr>
            <p:ph type="body" sz="quarter" idx="22" hasCustomPrompt="1"/>
          </p:nvPr>
        </p:nvSpPr>
        <p:spPr>
          <a:xfrm>
            <a:off x="16737304" y="4957816"/>
            <a:ext cx="5400675"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noProof="0" dirty="0"/>
              <a:t>Her er det plass til </a:t>
            </a:r>
            <a:r>
              <a:rPr lang="nb-NO" noProof="0" dirty="0" err="1"/>
              <a:t>faktatittel</a:t>
            </a:r>
            <a:r>
              <a:rPr lang="nb-NO" noProof="0" dirty="0"/>
              <a:t> som kan gå over to linjer</a:t>
            </a:r>
          </a:p>
          <a:p>
            <a:pPr lvl="0"/>
            <a:endParaRPr lang="nb-NO" noProof="0" dirty="0"/>
          </a:p>
        </p:txBody>
      </p:sp>
      <p:sp>
        <p:nvSpPr>
          <p:cNvPr id="14" name="Text Placeholder 9">
            <a:extLst>
              <a:ext uri="{FF2B5EF4-FFF2-40B4-BE49-F238E27FC236}">
                <a16:creationId xmlns:a16="http://schemas.microsoft.com/office/drawing/2014/main" id="{03962E5E-BFCD-8ECD-CB94-B64725D358D8}"/>
              </a:ext>
            </a:extLst>
          </p:cNvPr>
          <p:cNvSpPr>
            <a:spLocks noGrp="1"/>
          </p:cNvSpPr>
          <p:nvPr>
            <p:ph type="body" sz="quarter" idx="23" hasCustomPrompt="1"/>
          </p:nvPr>
        </p:nvSpPr>
        <p:spPr>
          <a:xfrm>
            <a:off x="9134342" y="4957816"/>
            <a:ext cx="5400675"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noProof="0" dirty="0"/>
              <a:t>Her er det plass til </a:t>
            </a:r>
            <a:r>
              <a:rPr lang="nb-NO" noProof="0" dirty="0" err="1"/>
              <a:t>faktatittel</a:t>
            </a:r>
            <a:r>
              <a:rPr lang="nb-NO" noProof="0" dirty="0"/>
              <a:t> som kan gå over to linjer</a:t>
            </a:r>
          </a:p>
          <a:p>
            <a:pPr lvl="0"/>
            <a:endParaRPr lang="nb-NO" noProof="0" dirty="0"/>
          </a:p>
        </p:txBody>
      </p:sp>
      <p:sp>
        <p:nvSpPr>
          <p:cNvPr id="5" name="addin_colorlist" hidden="1">
            <a:extLst>
              <a:ext uri="{FF2B5EF4-FFF2-40B4-BE49-F238E27FC236}">
                <a16:creationId xmlns:a16="http://schemas.microsoft.com/office/drawing/2014/main" id="{E63328A0-8326-26AD-0F5C-1C3709ED80BE}"/>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itle 1">
            <a:extLst>
              <a:ext uri="{FF2B5EF4-FFF2-40B4-BE49-F238E27FC236}">
                <a16:creationId xmlns:a16="http://schemas.microsoft.com/office/drawing/2014/main" id="{7FF78853-B9C4-5EED-5E51-DC8A71624D00}"/>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2510155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6A_Tekst og 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50AA932D-DD69-495B-80AD-1CE808B3097A}" type="datetime1">
              <a:rPr lang="nb-NO" noProof="0" smtClean="0"/>
              <a:t>13.06.2023</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EA7B756E-9A10-409D-CDB7-34DA0F7C4C4A}"/>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0" y="0"/>
            <a:ext cx="11809412"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3" name="addin_colorlist" hidden="1">
            <a:extLst>
              <a:ext uri="{FF2B5EF4-FFF2-40B4-BE49-F238E27FC236}">
                <a16:creationId xmlns:a16="http://schemas.microsoft.com/office/drawing/2014/main" id="{81DBD636-F0D6-C933-F03A-6BDD4B53B2E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itle 1">
            <a:extLst>
              <a:ext uri="{FF2B5EF4-FFF2-40B4-BE49-F238E27FC236}">
                <a16:creationId xmlns:a16="http://schemas.microsoft.com/office/drawing/2014/main" id="{C214C28C-B2F8-9F43-3AD2-1B864043ABEB}"/>
              </a:ext>
            </a:extLst>
          </p:cNvPr>
          <p:cNvSpPr>
            <a:spLocks noGrp="1"/>
          </p:cNvSpPr>
          <p:nvPr>
            <p:ph type="ctrTitle" hasCustomPrompt="1"/>
          </p:nvPr>
        </p:nvSpPr>
        <p:spPr>
          <a:xfrm>
            <a:off x="756092" y="2051583"/>
            <a:ext cx="1008126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2" name="Text Placeholder 9">
            <a:extLst>
              <a:ext uri="{FF2B5EF4-FFF2-40B4-BE49-F238E27FC236}">
                <a16:creationId xmlns:a16="http://schemas.microsoft.com/office/drawing/2014/main" id="{AB439903-5BC9-16DF-DF97-FB14C289E234}"/>
              </a:ext>
            </a:extLst>
          </p:cNvPr>
          <p:cNvSpPr>
            <a:spLocks noGrp="1"/>
          </p:cNvSpPr>
          <p:nvPr>
            <p:ph type="body" sz="quarter" idx="15" hasCustomPrompt="1"/>
          </p:nvPr>
        </p:nvSpPr>
        <p:spPr>
          <a:xfrm>
            <a:off x="756092" y="4264412"/>
            <a:ext cx="10081260" cy="3033279"/>
          </a:xfrm>
          <a:prstGeom prst="rect">
            <a:avLst/>
          </a:prstGeom>
        </p:spPr>
        <p:txBody>
          <a:bodyPr/>
          <a:lstStyle>
            <a:lvl1pPr marL="0" indent="0">
              <a:lnSpc>
                <a:spcPct val="98000"/>
              </a:lnSpc>
              <a:spcBef>
                <a:spcPts val="0"/>
              </a:spcBef>
              <a:spcAft>
                <a:spcPts val="3200"/>
              </a:spcAft>
              <a:buNone/>
              <a:defRPr sz="2500" kern="12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Text Placeholder 8">
            <a:extLst>
              <a:ext uri="{FF2B5EF4-FFF2-40B4-BE49-F238E27FC236}">
                <a16:creationId xmlns:a16="http://schemas.microsoft.com/office/drawing/2014/main" id="{559DE05E-6709-2717-D686-2544B1D84362}"/>
              </a:ext>
            </a:extLst>
          </p:cNvPr>
          <p:cNvSpPr>
            <a:spLocks noGrp="1"/>
          </p:cNvSpPr>
          <p:nvPr>
            <p:ph type="body" sz="quarter" idx="23"/>
          </p:nvPr>
        </p:nvSpPr>
        <p:spPr>
          <a:xfrm>
            <a:off x="756092" y="7429046"/>
            <a:ext cx="10081260" cy="3678466"/>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Tree>
    <p:extLst>
      <p:ext uri="{BB962C8B-B14F-4D97-AF65-F5344CB8AC3E}">
        <p14:creationId xmlns:p14="http://schemas.microsoft.com/office/powerpoint/2010/main" val="3626338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6B_Tekst og 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EAA922F6-4E49-48B0-AD95-A50B6D9A8B9E}" type="datetime1">
              <a:rPr lang="nb-NO" noProof="0" smtClean="0"/>
              <a:t>13.06.2023</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EA7B756E-9A10-409D-CDB7-34DA0F7C4C4A}"/>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0" y="0"/>
            <a:ext cx="11809412"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3" name="Title 1">
            <a:extLst>
              <a:ext uri="{FF2B5EF4-FFF2-40B4-BE49-F238E27FC236}">
                <a16:creationId xmlns:a16="http://schemas.microsoft.com/office/drawing/2014/main" id="{56F63BDE-F9FC-8076-C868-3083ACDD2C11}"/>
              </a:ext>
            </a:extLst>
          </p:cNvPr>
          <p:cNvSpPr>
            <a:spLocks noGrp="1"/>
          </p:cNvSpPr>
          <p:nvPr>
            <p:ph type="ctrTitle" hasCustomPrompt="1"/>
          </p:nvPr>
        </p:nvSpPr>
        <p:spPr>
          <a:xfrm>
            <a:off x="756094" y="2257644"/>
            <a:ext cx="10081260" cy="3600450"/>
          </a:xfrm>
        </p:spPr>
        <p:txBody>
          <a:bodyPr anchor="t"/>
          <a:lstStyle>
            <a:lvl1pPr algn="l">
              <a:lnSpc>
                <a:spcPct val="98000"/>
              </a:lnSpc>
              <a:spcBef>
                <a:spcPts val="0"/>
              </a:spcBef>
              <a:spcAft>
                <a:spcPts val="3200"/>
              </a:spcAft>
              <a:defRPr sz="34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2" name="addin_colorlist" hidden="1">
            <a:extLst>
              <a:ext uri="{FF2B5EF4-FFF2-40B4-BE49-F238E27FC236}">
                <a16:creationId xmlns:a16="http://schemas.microsoft.com/office/drawing/2014/main" id="{E70095CA-F5A0-C912-EFE4-F48E163E3702}"/>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3433936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6C_Tekst og 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D000E773-9EBD-4CB5-B3B9-36323026A912}" type="datetime1">
              <a:rPr lang="nb-NO" noProof="0" smtClean="0"/>
              <a:t>13.06.2023</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EA7B756E-9A10-409D-CDB7-34DA0F7C4C4A}"/>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0" y="0"/>
            <a:ext cx="11809412"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2" name="addin_colorlist" hidden="1">
            <a:extLst>
              <a:ext uri="{FF2B5EF4-FFF2-40B4-BE49-F238E27FC236}">
                <a16:creationId xmlns:a16="http://schemas.microsoft.com/office/drawing/2014/main" id="{E5A24324-7470-FFF5-E8EE-65760CFE5FC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4" name="Text Placeholder 9">
            <a:extLst>
              <a:ext uri="{FF2B5EF4-FFF2-40B4-BE49-F238E27FC236}">
                <a16:creationId xmlns:a16="http://schemas.microsoft.com/office/drawing/2014/main" id="{2BDF2146-8B23-01EA-46B4-BAED94DCBC84}"/>
              </a:ext>
            </a:extLst>
          </p:cNvPr>
          <p:cNvSpPr>
            <a:spLocks noGrp="1"/>
          </p:cNvSpPr>
          <p:nvPr>
            <p:ph type="body" sz="quarter" idx="15" hasCustomPrompt="1"/>
          </p:nvPr>
        </p:nvSpPr>
        <p:spPr>
          <a:xfrm>
            <a:off x="760727" y="4267297"/>
            <a:ext cx="7200900" cy="4320540"/>
          </a:xfrm>
          <a:prstGeom prst="rect">
            <a:avLst/>
          </a:prstGeom>
        </p:spPr>
        <p:txBody>
          <a:bodyPr/>
          <a:lstStyle>
            <a:lvl1pPr marL="0" indent="0">
              <a:lnSpc>
                <a:spcPct val="98000"/>
              </a:lnSpc>
              <a:spcBef>
                <a:spcPts val="0"/>
              </a:spcBef>
              <a:spcAft>
                <a:spcPts val="3200"/>
              </a:spcAft>
              <a:buNone/>
              <a:defRPr sz="250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9" name="Text Placeholder 9">
            <a:extLst>
              <a:ext uri="{FF2B5EF4-FFF2-40B4-BE49-F238E27FC236}">
                <a16:creationId xmlns:a16="http://schemas.microsoft.com/office/drawing/2014/main" id="{BE64BD10-66A6-062E-ADEF-0DE50D7A30BF}"/>
              </a:ext>
            </a:extLst>
          </p:cNvPr>
          <p:cNvSpPr>
            <a:spLocks noGrp="1"/>
          </p:cNvSpPr>
          <p:nvPr>
            <p:ph type="body" sz="quarter" idx="18" hasCustomPrompt="1"/>
          </p:nvPr>
        </p:nvSpPr>
        <p:spPr>
          <a:xfrm>
            <a:off x="760727" y="3439983"/>
            <a:ext cx="7200900" cy="540068"/>
          </a:xfrm>
          <a:prstGeom prst="rect">
            <a:avLst/>
          </a:prstGeom>
        </p:spPr>
        <p:txBody>
          <a:bodyPr anchor="t"/>
          <a:lstStyle>
            <a:lvl1pPr marL="0" indent="0">
              <a:lnSpc>
                <a:spcPct val="98000"/>
              </a:lnSpc>
              <a:spcBef>
                <a:spcPts val="0"/>
              </a:spcBef>
              <a:spcAft>
                <a:spcPts val="0"/>
              </a:spcAft>
              <a:buNone/>
              <a:defRPr sz="2500" b="1" baseline="0">
                <a:latin typeface="+mj-lt"/>
                <a:cs typeface="Times New Roman" panose="02020603050405020304" pitchFamily="18" charset="0"/>
              </a:defRPr>
            </a:lvl1pPr>
          </a:lstStyle>
          <a:p>
            <a:pPr lvl="0"/>
            <a:r>
              <a:rPr lang="nb-NO" noProof="0" dirty="0"/>
              <a:t>Undertittel</a:t>
            </a:r>
          </a:p>
        </p:txBody>
      </p:sp>
      <p:sp>
        <p:nvSpPr>
          <p:cNvPr id="10" name="Text Placeholder 9">
            <a:extLst>
              <a:ext uri="{FF2B5EF4-FFF2-40B4-BE49-F238E27FC236}">
                <a16:creationId xmlns:a16="http://schemas.microsoft.com/office/drawing/2014/main" id="{764ECB0B-A2D4-A747-C54C-150BEA317F86}"/>
              </a:ext>
            </a:extLst>
          </p:cNvPr>
          <p:cNvSpPr>
            <a:spLocks noGrp="1"/>
          </p:cNvSpPr>
          <p:nvPr>
            <p:ph type="body" sz="quarter" idx="21" hasCustomPrompt="1"/>
          </p:nvPr>
        </p:nvSpPr>
        <p:spPr>
          <a:xfrm>
            <a:off x="760727" y="2384879"/>
            <a:ext cx="720090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a:t>
            </a:r>
          </a:p>
        </p:txBody>
      </p:sp>
    </p:spTree>
    <p:extLst>
      <p:ext uri="{BB962C8B-B14F-4D97-AF65-F5344CB8AC3E}">
        <p14:creationId xmlns:p14="http://schemas.microsoft.com/office/powerpoint/2010/main" val="902686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6D_Tekst og 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7" name="Text Placeholder 9">
            <a:extLst>
              <a:ext uri="{FF2B5EF4-FFF2-40B4-BE49-F238E27FC236}">
                <a16:creationId xmlns:a16="http://schemas.microsoft.com/office/drawing/2014/main" id="{C062A300-EFA2-700C-01B9-9E0EFF5221C2}"/>
              </a:ext>
            </a:extLst>
          </p:cNvPr>
          <p:cNvSpPr>
            <a:spLocks noGrp="1"/>
          </p:cNvSpPr>
          <p:nvPr>
            <p:ph type="body" sz="quarter" idx="15" hasCustomPrompt="1"/>
          </p:nvPr>
        </p:nvSpPr>
        <p:spPr>
          <a:xfrm>
            <a:off x="12575365" y="2051583"/>
            <a:ext cx="11048323" cy="2480661"/>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0" name="Picture Placeholder 12">
            <a:extLst>
              <a:ext uri="{FF2B5EF4-FFF2-40B4-BE49-F238E27FC236}">
                <a16:creationId xmlns:a16="http://schemas.microsoft.com/office/drawing/2014/main" id="{1F4B9B6B-9F80-385F-FDC6-19789187E71C}"/>
              </a:ext>
            </a:extLst>
          </p:cNvPr>
          <p:cNvSpPr>
            <a:spLocks noGrp="1"/>
          </p:cNvSpPr>
          <p:nvPr>
            <p:ph type="pic" sz="quarter" idx="17"/>
          </p:nvPr>
        </p:nvSpPr>
        <p:spPr>
          <a:xfrm>
            <a:off x="12575366" y="5336520"/>
            <a:ext cx="11048323" cy="608713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8" name="Picture Placeholder 12">
            <a:extLst>
              <a:ext uri="{FF2B5EF4-FFF2-40B4-BE49-F238E27FC236}">
                <a16:creationId xmlns:a16="http://schemas.microsoft.com/office/drawing/2014/main" id="{A8A78FC4-0E74-D43B-C31A-712D7DE8474D}"/>
              </a:ext>
            </a:extLst>
          </p:cNvPr>
          <p:cNvSpPr>
            <a:spLocks noGrp="1"/>
          </p:cNvSpPr>
          <p:nvPr>
            <p:ph type="pic" sz="quarter" idx="19"/>
          </p:nvPr>
        </p:nvSpPr>
        <p:spPr>
          <a:xfrm>
            <a:off x="758724" y="5336520"/>
            <a:ext cx="11048323" cy="6087130"/>
          </a:xfr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14BD6BB4-F88D-FF8E-E050-364A69220EB3}"/>
              </a:ext>
            </a:extLst>
          </p:cNvPr>
          <p:cNvSpPr>
            <a:spLocks noGrp="1"/>
          </p:cNvSpPr>
          <p:nvPr>
            <p:ph type="dt" sz="half" idx="21"/>
          </p:nvPr>
        </p:nvSpPr>
        <p:spPr/>
        <p:txBody>
          <a:bodyPr/>
          <a:lstStyle/>
          <a:p>
            <a:fld id="{BAE69041-9A4E-4D60-9F86-070221A92CB6}" type="datetime1">
              <a:rPr lang="nb-NO" noProof="0" smtClean="0"/>
              <a:t>13.06.2023</a:t>
            </a:fld>
            <a:endParaRPr lang="nb-NO" noProof="0" dirty="0"/>
          </a:p>
        </p:txBody>
      </p:sp>
      <p:sp>
        <p:nvSpPr>
          <p:cNvPr id="4" name="Footer Placeholder 3">
            <a:extLst>
              <a:ext uri="{FF2B5EF4-FFF2-40B4-BE49-F238E27FC236}">
                <a16:creationId xmlns:a16="http://schemas.microsoft.com/office/drawing/2014/main" id="{98EA10C7-C95A-DD61-30ED-FDBE3D2CADC7}"/>
              </a:ext>
            </a:extLst>
          </p:cNvPr>
          <p:cNvSpPr>
            <a:spLocks noGrp="1"/>
          </p:cNvSpPr>
          <p:nvPr>
            <p:ph type="ftr" sz="quarter" idx="22"/>
          </p:nvPr>
        </p:nvSpPr>
        <p:spPr/>
        <p:txBody>
          <a:body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31E4DE4B-19BF-9405-151F-D220A6C10FC4}"/>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5" name="addin_colorlist" hidden="1">
            <a:extLst>
              <a:ext uri="{FF2B5EF4-FFF2-40B4-BE49-F238E27FC236}">
                <a16:creationId xmlns:a16="http://schemas.microsoft.com/office/drawing/2014/main" id="{7196379D-7154-0E87-9475-47CA6FB74FD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8" name="Title 1">
            <a:extLst>
              <a:ext uri="{FF2B5EF4-FFF2-40B4-BE49-F238E27FC236}">
                <a16:creationId xmlns:a16="http://schemas.microsoft.com/office/drawing/2014/main" id="{3CD64FE9-2F85-F10B-20A3-97AF8E275649}"/>
              </a:ext>
            </a:extLst>
          </p:cNvPr>
          <p:cNvSpPr>
            <a:spLocks noGrp="1"/>
          </p:cNvSpPr>
          <p:nvPr>
            <p:ph type="ctrTitle" hasCustomPrompt="1"/>
          </p:nvPr>
        </p:nvSpPr>
        <p:spPr>
          <a:xfrm>
            <a:off x="756093" y="2051583"/>
            <a:ext cx="11048324"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9" name="Text Placeholder 16">
            <a:extLst>
              <a:ext uri="{FF2B5EF4-FFF2-40B4-BE49-F238E27FC236}">
                <a16:creationId xmlns:a16="http://schemas.microsoft.com/office/drawing/2014/main" id="{1D5AD328-4900-BE5F-997D-4BE334EB97CB}"/>
              </a:ext>
            </a:extLst>
          </p:cNvPr>
          <p:cNvSpPr>
            <a:spLocks noGrp="1"/>
          </p:cNvSpPr>
          <p:nvPr>
            <p:ph type="body" sz="quarter" idx="23" hasCustomPrompt="1"/>
          </p:nvPr>
        </p:nvSpPr>
        <p:spPr>
          <a:xfrm>
            <a:off x="1257536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11" name="Text Placeholder 16">
            <a:extLst>
              <a:ext uri="{FF2B5EF4-FFF2-40B4-BE49-F238E27FC236}">
                <a16:creationId xmlns:a16="http://schemas.microsoft.com/office/drawing/2014/main" id="{849314D8-707A-3670-3419-FF06875DB0CA}"/>
              </a:ext>
            </a:extLst>
          </p:cNvPr>
          <p:cNvSpPr>
            <a:spLocks noGrp="1"/>
          </p:cNvSpPr>
          <p:nvPr>
            <p:ph type="body" sz="quarter" idx="24" hasCustomPrompt="1"/>
          </p:nvPr>
        </p:nvSpPr>
        <p:spPr>
          <a:xfrm>
            <a:off x="75609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3253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1C_Fors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spc="0" baseline="0"/>
            </a:lvl1pPr>
          </a:lstStyle>
          <a:p>
            <a:fld id="{C3F8FD21-DEB2-45DD-AFD1-FD6C8A97933F}" type="datetime1">
              <a:rPr lang="nb-NO" smtClean="0"/>
              <a:pPr/>
              <a:t>13.06.2023</a:t>
            </a:fld>
            <a:endParaRPr lang="nb-NO"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spc="0" baseline="0"/>
            </a:lvl1pPr>
          </a:lstStyle>
          <a:p>
            <a:r>
              <a:rPr lang="nb-NO"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spc="0" baseline="0"/>
            </a:lvl1pPr>
          </a:lstStyle>
          <a:p>
            <a:fld id="{36F4D1B9-59DF-4B5C-8440-F23B9F46A364}" type="slidenum">
              <a:rPr lang="nb-NO" smtClean="0"/>
              <a:pPr/>
              <a:t>‹#›</a:t>
            </a:fld>
            <a:endParaRPr lang="nb-NO" dirty="0"/>
          </a:p>
        </p:txBody>
      </p:sp>
      <p:sp>
        <p:nvSpPr>
          <p:cNvPr id="11" name="Rectangle 10">
            <a:extLst>
              <a:ext uri="{FF2B5EF4-FFF2-40B4-BE49-F238E27FC236}">
                <a16:creationId xmlns:a16="http://schemas.microsoft.com/office/drawing/2014/main" id="{A42B6D02-907A-1D13-0587-A3FF032A236E}"/>
              </a:ext>
            </a:extLst>
          </p:cNvPr>
          <p:cNvSpPr/>
          <p:nvPr userDrawn="1"/>
        </p:nvSpPr>
        <p:spPr>
          <a:xfrm>
            <a:off x="23249012" y="0"/>
            <a:ext cx="1133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spc="0" baseline="0" noProof="0" dirty="0"/>
          </a:p>
        </p:txBody>
      </p:sp>
      <p:sp>
        <p:nvSpPr>
          <p:cNvPr id="8" name="addin_colorlist" hidden="1">
            <a:extLst>
              <a:ext uri="{FF2B5EF4-FFF2-40B4-BE49-F238E27FC236}">
                <a16:creationId xmlns:a16="http://schemas.microsoft.com/office/drawing/2014/main" id="{F8B2A05B-49B5-AD47-10A5-8505359C2AF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9" name="LogoSymbol">
            <a:extLst>
              <a:ext uri="{FF2B5EF4-FFF2-40B4-BE49-F238E27FC236}">
                <a16:creationId xmlns:a16="http://schemas.microsoft.com/office/drawing/2014/main" id="{0034E343-550B-3FB4-18B2-1D6D3873B7C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3571200" y="12878678"/>
            <a:ext cx="490329" cy="490329"/>
          </a:xfrm>
          <a:prstGeom prst="rect">
            <a:avLst/>
          </a:prstGeom>
        </p:spPr>
      </p:pic>
      <p:pic>
        <p:nvPicPr>
          <p:cNvPr id="10" name="logo_engelsk" hidden="1">
            <a:extLst>
              <a:ext uri="{FF2B5EF4-FFF2-40B4-BE49-F238E27FC236}">
                <a16:creationId xmlns:a16="http://schemas.microsoft.com/office/drawing/2014/main" id="{A28F085E-31B0-E30F-46FB-D9C2189CB113}"/>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22701166" y="11278264"/>
            <a:ext cx="2308661" cy="535681"/>
          </a:xfrm>
          <a:prstGeom prst="rect">
            <a:avLst/>
          </a:prstGeom>
        </p:spPr>
      </p:pic>
      <p:pic>
        <p:nvPicPr>
          <p:cNvPr id="15" name="logo_bokmal">
            <a:extLst>
              <a:ext uri="{FF2B5EF4-FFF2-40B4-BE49-F238E27FC236}">
                <a16:creationId xmlns:a16="http://schemas.microsoft.com/office/drawing/2014/main" id="{0F6F5578-8D15-C55C-8321-74ED213E26B4}"/>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22817445" y="11515734"/>
            <a:ext cx="2064288" cy="266433"/>
          </a:xfrm>
          <a:prstGeom prst="rect">
            <a:avLst/>
          </a:prstGeom>
        </p:spPr>
      </p:pic>
      <p:pic>
        <p:nvPicPr>
          <p:cNvPr id="17" name="logo_nynorsk" hidden="1">
            <a:extLst>
              <a:ext uri="{FF2B5EF4-FFF2-40B4-BE49-F238E27FC236}">
                <a16:creationId xmlns:a16="http://schemas.microsoft.com/office/drawing/2014/main" id="{5D46C675-10EF-07CC-615B-88A14447DF9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6200000">
            <a:off x="22901325" y="11604304"/>
            <a:ext cx="1897134" cy="265826"/>
          </a:xfrm>
          <a:prstGeom prst="rect">
            <a:avLst/>
          </a:prstGeom>
        </p:spPr>
      </p:pic>
      <p:sp>
        <p:nvSpPr>
          <p:cNvPr id="18" name="Subtitle 2">
            <a:extLst>
              <a:ext uri="{FF2B5EF4-FFF2-40B4-BE49-F238E27FC236}">
                <a16:creationId xmlns:a16="http://schemas.microsoft.com/office/drawing/2014/main" id="{A14CF774-1BF3-55C9-955C-75A0B0829075}"/>
              </a:ext>
            </a:extLst>
          </p:cNvPr>
          <p:cNvSpPr>
            <a:spLocks noGrp="1"/>
          </p:cNvSpPr>
          <p:nvPr>
            <p:ph type="subTitle" idx="1" hasCustomPrompt="1"/>
          </p:nvPr>
        </p:nvSpPr>
        <p:spPr>
          <a:xfrm>
            <a:off x="756094" y="6120765"/>
            <a:ext cx="7200900" cy="2880360"/>
          </a:xfrm>
          <a:prstGeom prst="rect">
            <a:avLst/>
          </a:prstGeom>
        </p:spPr>
        <p:txBody>
          <a:bodyPr anchor="t"/>
          <a:lstStyle>
            <a:lvl1pPr marL="0" indent="0" algn="l">
              <a:lnSpc>
                <a:spcPct val="98000"/>
              </a:lnSpc>
              <a:spcBef>
                <a:spcPts val="0"/>
              </a:spcBef>
              <a:buNone/>
              <a:defRPr sz="2500" spc="0" baseline="0"/>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dirty="0"/>
              <a:t>Her er det plass til en undertittel som kan gå over flere linjer</a:t>
            </a:r>
          </a:p>
        </p:txBody>
      </p:sp>
      <p:sp>
        <p:nvSpPr>
          <p:cNvPr id="20" name="Title 1">
            <a:extLst>
              <a:ext uri="{FF2B5EF4-FFF2-40B4-BE49-F238E27FC236}">
                <a16:creationId xmlns:a16="http://schemas.microsoft.com/office/drawing/2014/main" id="{417ABF60-3828-D7B1-5F83-51E0F6131E83}"/>
              </a:ext>
            </a:extLst>
          </p:cNvPr>
          <p:cNvSpPr>
            <a:spLocks noGrp="1"/>
          </p:cNvSpPr>
          <p:nvPr>
            <p:ph type="ctrTitle" hasCustomPrompt="1"/>
          </p:nvPr>
        </p:nvSpPr>
        <p:spPr>
          <a:xfrm>
            <a:off x="756094" y="323921"/>
            <a:ext cx="13681711" cy="5040630"/>
          </a:xfrm>
        </p:spPr>
        <p:txBody>
          <a:bodyPr anchor="b"/>
          <a:lstStyle>
            <a:lvl1pPr algn="l">
              <a:lnSpc>
                <a:spcPct val="98000"/>
              </a:lnSpc>
              <a:spcBef>
                <a:spcPts val="0"/>
              </a:spcBef>
              <a:defRPr sz="10200" spc="0" baseline="0"/>
            </a:lvl1pPr>
          </a:lstStyle>
          <a:p>
            <a:r>
              <a:rPr lang="nb-NO" dirty="0"/>
              <a:t>Her er det plass til en overskrift over flere linjer</a:t>
            </a:r>
          </a:p>
        </p:txBody>
      </p:sp>
      <p:sp>
        <p:nvSpPr>
          <p:cNvPr id="3" name="Text Placeholder 9">
            <a:extLst>
              <a:ext uri="{FF2B5EF4-FFF2-40B4-BE49-F238E27FC236}">
                <a16:creationId xmlns:a16="http://schemas.microsoft.com/office/drawing/2014/main" id="{1CAE64E7-18D7-957B-DC15-1D8617B3C2C5}"/>
              </a:ext>
            </a:extLst>
          </p:cNvPr>
          <p:cNvSpPr>
            <a:spLocks noGrp="1"/>
          </p:cNvSpPr>
          <p:nvPr>
            <p:ph type="body" sz="quarter" idx="13" hasCustomPrompt="1"/>
          </p:nvPr>
        </p:nvSpPr>
        <p:spPr>
          <a:xfrm>
            <a:off x="756093" y="11607806"/>
            <a:ext cx="7200899" cy="1625594"/>
          </a:xfrm>
          <a:prstGeom prst="rect">
            <a:avLst/>
          </a:prstGeom>
        </p:spPr>
        <p:txBody>
          <a:bodyPr/>
          <a:lstStyle>
            <a:lvl1pPr marL="0" indent="0">
              <a:lnSpc>
                <a:spcPts val="3000"/>
              </a:lnSpc>
              <a:spcBef>
                <a:spcPts val="0"/>
              </a:spcBef>
              <a:spcAft>
                <a:spcPts val="1000"/>
              </a:spcAft>
              <a:buNone/>
              <a:defRPr sz="1700" spc="0" baseline="0">
                <a:latin typeface="IBM Plex Mono" panose="020B0509050203000203" pitchFamily="49" charset="0"/>
                <a:cs typeface="Times New Roman" panose="02020603050405020304" pitchFamily="18" charset="0"/>
              </a:defRPr>
            </a:lvl1pPr>
          </a:lstStyle>
          <a:p>
            <a:pPr lvl="0"/>
            <a:r>
              <a:rPr lang="nb-NO" noProof="0" dirty="0"/>
              <a:t>Sett inn - Institusjon/Navn/Tittel/Dato</a:t>
            </a:r>
          </a:p>
        </p:txBody>
      </p:sp>
    </p:spTree>
    <p:extLst>
      <p:ext uri="{BB962C8B-B14F-4D97-AF65-F5344CB8AC3E}">
        <p14:creationId xmlns:p14="http://schemas.microsoft.com/office/powerpoint/2010/main" val="4062518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6E_Tekst og 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7" name="Text Placeholder 9">
            <a:extLst>
              <a:ext uri="{FF2B5EF4-FFF2-40B4-BE49-F238E27FC236}">
                <a16:creationId xmlns:a16="http://schemas.microsoft.com/office/drawing/2014/main" id="{C062A300-EFA2-700C-01B9-9E0EFF5221C2}"/>
              </a:ext>
            </a:extLst>
          </p:cNvPr>
          <p:cNvSpPr>
            <a:spLocks noGrp="1"/>
          </p:cNvSpPr>
          <p:nvPr>
            <p:ph type="body" sz="quarter" idx="15" hasCustomPrompt="1"/>
          </p:nvPr>
        </p:nvSpPr>
        <p:spPr>
          <a:xfrm>
            <a:off x="756093" y="1905000"/>
            <a:ext cx="11048323" cy="2627244"/>
          </a:xfrm>
          <a:prstGeom prst="rect">
            <a:avLst/>
          </a:prstGeom>
        </p:spPr>
        <p:txBody>
          <a:bodyPr/>
          <a:lstStyle>
            <a:lvl1pPr marL="0" indent="0">
              <a:lnSpc>
                <a:spcPct val="98000"/>
              </a:lnSpc>
              <a:spcBef>
                <a:spcPts val="0"/>
              </a:spcBef>
              <a:spcAft>
                <a:spcPts val="0"/>
              </a:spcAft>
              <a:buNone/>
              <a:defRPr sz="250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0" name="Picture Placeholder 12">
            <a:extLst>
              <a:ext uri="{FF2B5EF4-FFF2-40B4-BE49-F238E27FC236}">
                <a16:creationId xmlns:a16="http://schemas.microsoft.com/office/drawing/2014/main" id="{1F4B9B6B-9F80-385F-FDC6-19789187E71C}"/>
              </a:ext>
            </a:extLst>
          </p:cNvPr>
          <p:cNvSpPr>
            <a:spLocks noGrp="1"/>
          </p:cNvSpPr>
          <p:nvPr>
            <p:ph type="pic" sz="quarter" idx="17"/>
          </p:nvPr>
        </p:nvSpPr>
        <p:spPr>
          <a:xfrm>
            <a:off x="16259174" y="1939855"/>
            <a:ext cx="7364514" cy="951865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8" name="Picture Placeholder 12">
            <a:extLst>
              <a:ext uri="{FF2B5EF4-FFF2-40B4-BE49-F238E27FC236}">
                <a16:creationId xmlns:a16="http://schemas.microsoft.com/office/drawing/2014/main" id="{A8A78FC4-0E74-D43B-C31A-712D7DE8474D}"/>
              </a:ext>
            </a:extLst>
          </p:cNvPr>
          <p:cNvSpPr>
            <a:spLocks noGrp="1"/>
          </p:cNvSpPr>
          <p:nvPr>
            <p:ph type="pic" sz="quarter" idx="19"/>
          </p:nvPr>
        </p:nvSpPr>
        <p:spPr>
          <a:xfrm>
            <a:off x="758724" y="5336520"/>
            <a:ext cx="11048323" cy="6087130"/>
          </a:xfr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AFDA2A8D-AA1F-29E2-1305-94352C1E7058}"/>
              </a:ext>
            </a:extLst>
          </p:cNvPr>
          <p:cNvSpPr>
            <a:spLocks noGrp="1"/>
          </p:cNvSpPr>
          <p:nvPr>
            <p:ph type="dt" sz="half" idx="21"/>
          </p:nvPr>
        </p:nvSpPr>
        <p:spPr/>
        <p:txBody>
          <a:bodyPr/>
          <a:lstStyle>
            <a:lvl1pPr>
              <a:defRPr baseline="0"/>
            </a:lvl1pPr>
          </a:lstStyle>
          <a:p>
            <a:fld id="{5B36CA5B-C10F-4504-AD06-889CCDE07539}" type="datetime1">
              <a:rPr lang="nb-NO" noProof="0" smtClean="0"/>
              <a:t>13.06.2023</a:t>
            </a:fld>
            <a:endParaRPr lang="nb-NO" noProof="0" dirty="0"/>
          </a:p>
        </p:txBody>
      </p:sp>
      <p:sp>
        <p:nvSpPr>
          <p:cNvPr id="3" name="Footer Placeholder 2">
            <a:extLst>
              <a:ext uri="{FF2B5EF4-FFF2-40B4-BE49-F238E27FC236}">
                <a16:creationId xmlns:a16="http://schemas.microsoft.com/office/drawing/2014/main" id="{FC24A474-4B81-903B-BC54-A6B7C99872DF}"/>
              </a:ext>
            </a:extLst>
          </p:cNvPr>
          <p:cNvSpPr>
            <a:spLocks noGrp="1"/>
          </p:cNvSpPr>
          <p:nvPr>
            <p:ph type="ftr" sz="quarter" idx="22"/>
          </p:nvPr>
        </p:nvSpPr>
        <p:spPr/>
        <p:txBody>
          <a:bodyPr/>
          <a:lstStyle>
            <a:lvl1pPr>
              <a:defRPr baseline="0"/>
            </a:lvl1pPr>
          </a:lstStyle>
          <a:p>
            <a:r>
              <a:rPr lang="nb-NO" noProof="0" dirty="0"/>
              <a:t>Sett inn presentasjonstittel via toppmeny "Sett inn - Topptekst og bunntekst"</a:t>
            </a:r>
          </a:p>
        </p:txBody>
      </p:sp>
      <p:sp>
        <p:nvSpPr>
          <p:cNvPr id="5" name="Slide Number Placeholder 5">
            <a:extLst>
              <a:ext uri="{FF2B5EF4-FFF2-40B4-BE49-F238E27FC236}">
                <a16:creationId xmlns:a16="http://schemas.microsoft.com/office/drawing/2014/main" id="{3C353EB1-0A03-8593-E1B9-67A699F531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AA3CEBD3-D184-4FBA-816D-532ABEED9135}"/>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ext Placeholder 16">
            <a:extLst>
              <a:ext uri="{FF2B5EF4-FFF2-40B4-BE49-F238E27FC236}">
                <a16:creationId xmlns:a16="http://schemas.microsoft.com/office/drawing/2014/main" id="{EB6B29B3-0B61-26ED-E21A-5E6579FB3B63}"/>
              </a:ext>
            </a:extLst>
          </p:cNvPr>
          <p:cNvSpPr>
            <a:spLocks noGrp="1"/>
          </p:cNvSpPr>
          <p:nvPr>
            <p:ph type="body" sz="quarter" idx="18" hasCustomPrompt="1"/>
          </p:nvPr>
        </p:nvSpPr>
        <p:spPr>
          <a:xfrm>
            <a:off x="75609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8" name="Text Placeholder 16">
            <a:extLst>
              <a:ext uri="{FF2B5EF4-FFF2-40B4-BE49-F238E27FC236}">
                <a16:creationId xmlns:a16="http://schemas.microsoft.com/office/drawing/2014/main" id="{4883290B-3F0D-705D-F38B-FE9CEDF85FAA}"/>
              </a:ext>
            </a:extLst>
          </p:cNvPr>
          <p:cNvSpPr>
            <a:spLocks noGrp="1"/>
          </p:cNvSpPr>
          <p:nvPr>
            <p:ph type="body" sz="quarter" idx="23" hasCustomPrompt="1"/>
          </p:nvPr>
        </p:nvSpPr>
        <p:spPr>
          <a:xfrm>
            <a:off x="16259174" y="11458505"/>
            <a:ext cx="7364514"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1043434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7A_Tekst og Dubin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4" name="Picture Placeholder 13">
            <a:extLst>
              <a:ext uri="{FF2B5EF4-FFF2-40B4-BE49-F238E27FC236}">
                <a16:creationId xmlns:a16="http://schemas.microsoft.com/office/drawing/2014/main" id="{DFC7E142-B47D-80A5-0BA2-2286EFF50AEC}"/>
              </a:ext>
            </a:extLst>
          </p:cNvPr>
          <p:cNvSpPr>
            <a:spLocks noGrp="1"/>
          </p:cNvSpPr>
          <p:nvPr>
            <p:ph type="pic" sz="quarter" idx="17"/>
          </p:nvPr>
        </p:nvSpPr>
        <p:spPr>
          <a:xfrm>
            <a:off x="12575367" y="1908953"/>
            <a:ext cx="11807043" cy="11807047"/>
          </a:xfrm>
          <a:custGeom>
            <a:avLst/>
            <a:gdLst>
              <a:gd name="connsiteX0" fmla="*/ 1117518 w 11807043"/>
              <a:gd name="connsiteY0" fmla="*/ 42 h 11807047"/>
              <a:gd name="connsiteX1" fmla="*/ 4308327 w 11807043"/>
              <a:gd name="connsiteY1" fmla="*/ 43 h 11807047"/>
              <a:gd name="connsiteX2" fmla="*/ 5373133 w 11807043"/>
              <a:gd name="connsiteY2" fmla="*/ 778408 h 11807047"/>
              <a:gd name="connsiteX3" fmla="*/ 6587481 w 11807043"/>
              <a:gd name="connsiteY3" fmla="*/ 4598159 h 11807047"/>
              <a:gd name="connsiteX4" fmla="*/ 7209065 w 11807043"/>
              <a:gd name="connsiteY4" fmla="*/ 5219769 h 11807047"/>
              <a:gd name="connsiteX5" fmla="*/ 8410793 w 11807043"/>
              <a:gd name="connsiteY5" fmla="*/ 4598159 h 11807047"/>
              <a:gd name="connsiteX6" fmla="*/ 9625141 w 11807043"/>
              <a:gd name="connsiteY6" fmla="*/ 778408 h 11807047"/>
              <a:gd name="connsiteX7" fmla="*/ 9841349 w 11807043"/>
              <a:gd name="connsiteY7" fmla="*/ 391028 h 11807047"/>
              <a:gd name="connsiteX8" fmla="*/ 11416029 w 11807043"/>
              <a:gd name="connsiteY8" fmla="*/ 268507 h 11807047"/>
              <a:gd name="connsiteX9" fmla="*/ 11538545 w 11807043"/>
              <a:gd name="connsiteY9" fmla="*/ 1843258 h 11807047"/>
              <a:gd name="connsiteX10" fmla="*/ 9962061 w 11807043"/>
              <a:gd name="connsiteY10" fmla="*/ 3686465 h 11807047"/>
              <a:gd name="connsiteX11" fmla="*/ 9783699 w 11807043"/>
              <a:gd name="connsiteY11" fmla="*/ 4619780 h 11807047"/>
              <a:gd name="connsiteX12" fmla="*/ 11745737 w 11807043"/>
              <a:gd name="connsiteY12" fmla="*/ 10327789 h 11807047"/>
              <a:gd name="connsiteX13" fmla="*/ 11807009 w 11807043"/>
              <a:gd name="connsiteY13" fmla="*/ 10689948 h 11807047"/>
              <a:gd name="connsiteX14" fmla="*/ 10689947 w 11807043"/>
              <a:gd name="connsiteY14" fmla="*/ 11807047 h 11807047"/>
              <a:gd name="connsiteX15" fmla="*/ 4308327 w 11807043"/>
              <a:gd name="connsiteY15" fmla="*/ 11807047 h 11807047"/>
              <a:gd name="connsiteX16" fmla="*/ 3519185 w 11807043"/>
              <a:gd name="connsiteY16" fmla="*/ 11479129 h 11807047"/>
              <a:gd name="connsiteX17" fmla="*/ 326570 w 11807043"/>
              <a:gd name="connsiteY17" fmla="*/ 8289994 h 11807047"/>
              <a:gd name="connsiteX18" fmla="*/ 319364 w 11807043"/>
              <a:gd name="connsiteY18" fmla="*/ 6718844 h 11807047"/>
              <a:gd name="connsiteX19" fmla="*/ 1899448 w 11807043"/>
              <a:gd name="connsiteY19" fmla="*/ 6702632 h 11807047"/>
              <a:gd name="connsiteX20" fmla="*/ 3526383 w 11807043"/>
              <a:gd name="connsiteY20" fmla="*/ 8297193 h 11807047"/>
              <a:gd name="connsiteX21" fmla="*/ 5095667 w 11807043"/>
              <a:gd name="connsiteY21" fmla="*/ 8291798 h 11807047"/>
              <a:gd name="connsiteX22" fmla="*/ 5101075 w 11807043"/>
              <a:gd name="connsiteY22" fmla="*/ 6711646 h 11807047"/>
              <a:gd name="connsiteX23" fmla="*/ 324770 w 11807043"/>
              <a:gd name="connsiteY23" fmla="*/ 1904515 h 11807047"/>
              <a:gd name="connsiteX24" fmla="*/ 464 w 11807043"/>
              <a:gd name="connsiteY24" fmla="*/ 1117140 h 11807047"/>
              <a:gd name="connsiteX25" fmla="*/ 1117518 w 11807043"/>
              <a:gd name="connsiteY25" fmla="*/ 42 h 1180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07043" h="11807047">
                <a:moveTo>
                  <a:pt x="1117518" y="42"/>
                </a:moveTo>
                <a:lnTo>
                  <a:pt x="4308327" y="43"/>
                </a:lnTo>
                <a:cubicBezTo>
                  <a:pt x="4794789" y="43"/>
                  <a:pt x="5225393" y="315352"/>
                  <a:pt x="5373133" y="778408"/>
                </a:cubicBezTo>
                <a:lnTo>
                  <a:pt x="6587481" y="4598159"/>
                </a:lnTo>
                <a:cubicBezTo>
                  <a:pt x="6681163" y="4893653"/>
                  <a:pt x="6913585" y="5126087"/>
                  <a:pt x="7209065" y="5219769"/>
                </a:cubicBezTo>
                <a:cubicBezTo>
                  <a:pt x="7711741" y="5380129"/>
                  <a:pt x="8250445" y="5102663"/>
                  <a:pt x="8410793" y="4598159"/>
                </a:cubicBezTo>
                <a:lnTo>
                  <a:pt x="9625141" y="778408"/>
                </a:lnTo>
                <a:cubicBezTo>
                  <a:pt x="9670185" y="636068"/>
                  <a:pt x="9744049" y="504539"/>
                  <a:pt x="9841349" y="391028"/>
                </a:cubicBezTo>
                <a:cubicBezTo>
                  <a:pt x="10243133" y="-77433"/>
                  <a:pt x="10947595" y="-133288"/>
                  <a:pt x="11416029" y="268507"/>
                </a:cubicBezTo>
                <a:cubicBezTo>
                  <a:pt x="11884477" y="670303"/>
                  <a:pt x="11940325" y="1374797"/>
                  <a:pt x="11538545" y="1843258"/>
                </a:cubicBezTo>
                <a:lnTo>
                  <a:pt x="9962061" y="3686465"/>
                </a:lnTo>
                <a:cubicBezTo>
                  <a:pt x="9742261" y="3944125"/>
                  <a:pt x="9675593" y="4299073"/>
                  <a:pt x="9783699" y="4619780"/>
                </a:cubicBezTo>
                <a:lnTo>
                  <a:pt x="11745737" y="10327789"/>
                </a:lnTo>
                <a:cubicBezTo>
                  <a:pt x="11787177" y="10443105"/>
                  <a:pt x="11807009" y="10565631"/>
                  <a:pt x="11807009" y="10689948"/>
                </a:cubicBezTo>
                <a:cubicBezTo>
                  <a:pt x="11807009" y="11306161"/>
                  <a:pt x="11306135" y="11807047"/>
                  <a:pt x="10689947" y="11807047"/>
                </a:cubicBezTo>
                <a:lnTo>
                  <a:pt x="4308327" y="11807047"/>
                </a:lnTo>
                <a:cubicBezTo>
                  <a:pt x="4012846" y="11807047"/>
                  <a:pt x="3728182" y="11688126"/>
                  <a:pt x="3519185" y="11479129"/>
                </a:cubicBezTo>
                <a:lnTo>
                  <a:pt x="326570" y="8289994"/>
                </a:lnTo>
                <a:cubicBezTo>
                  <a:pt x="-105837" y="7857565"/>
                  <a:pt x="-109440" y="7156683"/>
                  <a:pt x="319364" y="6718844"/>
                </a:cubicBezTo>
                <a:cubicBezTo>
                  <a:pt x="751773" y="6277414"/>
                  <a:pt x="1459845" y="6270202"/>
                  <a:pt x="1899448" y="6702632"/>
                </a:cubicBezTo>
                <a:lnTo>
                  <a:pt x="3526383" y="8297193"/>
                </a:lnTo>
                <a:cubicBezTo>
                  <a:pt x="3962406" y="8724215"/>
                  <a:pt x="4661459" y="8722411"/>
                  <a:pt x="5095667" y="8291798"/>
                </a:cubicBezTo>
                <a:cubicBezTo>
                  <a:pt x="5533481" y="7855762"/>
                  <a:pt x="5535281" y="7149472"/>
                  <a:pt x="5101075" y="6711646"/>
                </a:cubicBezTo>
                <a:lnTo>
                  <a:pt x="324770" y="1904515"/>
                </a:lnTo>
                <a:cubicBezTo>
                  <a:pt x="117574" y="1695505"/>
                  <a:pt x="464" y="1412631"/>
                  <a:pt x="464" y="1117140"/>
                </a:cubicBezTo>
                <a:cubicBezTo>
                  <a:pt x="464" y="500935"/>
                  <a:pt x="501336" y="42"/>
                  <a:pt x="1117518" y="42"/>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EE0E90AF-803D-2453-4234-AADB1F6230C7}"/>
              </a:ext>
            </a:extLst>
          </p:cNvPr>
          <p:cNvSpPr>
            <a:spLocks noGrp="1"/>
          </p:cNvSpPr>
          <p:nvPr>
            <p:ph type="dt" sz="half" idx="18"/>
          </p:nvPr>
        </p:nvSpPr>
        <p:spPr/>
        <p:txBody>
          <a:bodyPr/>
          <a:lstStyle/>
          <a:p>
            <a:fld id="{843ABBD6-CB7A-481D-A0F3-F7551827758D}" type="datetime1">
              <a:rPr lang="nb-NO" noProof="0" smtClean="0"/>
              <a:t>13.06.2023</a:t>
            </a:fld>
            <a:endParaRPr lang="nb-NO" noProof="0" dirty="0"/>
          </a:p>
        </p:txBody>
      </p:sp>
      <p:sp>
        <p:nvSpPr>
          <p:cNvPr id="5" name="Footer Placeholder 4">
            <a:extLst>
              <a:ext uri="{FF2B5EF4-FFF2-40B4-BE49-F238E27FC236}">
                <a16:creationId xmlns:a16="http://schemas.microsoft.com/office/drawing/2014/main" id="{EE4316C0-5D47-7827-4A8A-8B1CA5DE7BBC}"/>
              </a:ext>
            </a:extLst>
          </p:cNvPr>
          <p:cNvSpPr>
            <a:spLocks noGrp="1"/>
          </p:cNvSpPr>
          <p:nvPr>
            <p:ph type="ftr" sz="quarter" idx="19"/>
          </p:nvPr>
        </p:nvSpPr>
        <p:spPr/>
        <p:txBody>
          <a:bodyPr/>
          <a:lstStyle/>
          <a:p>
            <a:r>
              <a:rPr lang="nb-NO" noProof="0" dirty="0"/>
              <a:t>Sett inn presentasjonstittel via toppmeny "Sett inn - Topptekst og bunntekst"</a:t>
            </a:r>
          </a:p>
        </p:txBody>
      </p:sp>
      <p:sp>
        <p:nvSpPr>
          <p:cNvPr id="7" name="Slide Number Placeholder 5">
            <a:extLst>
              <a:ext uri="{FF2B5EF4-FFF2-40B4-BE49-F238E27FC236}">
                <a16:creationId xmlns:a16="http://schemas.microsoft.com/office/drawing/2014/main" id="{07B6FB0F-3580-E252-274A-C18F8775FFC5}"/>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0949CA3B-FF86-007D-F8D2-FBAA5013A12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itle 1">
            <a:extLst>
              <a:ext uri="{FF2B5EF4-FFF2-40B4-BE49-F238E27FC236}">
                <a16:creationId xmlns:a16="http://schemas.microsoft.com/office/drawing/2014/main" id="{56BD3ACE-A274-4946-2A6E-7CDF2C8FF6AC}"/>
              </a:ext>
            </a:extLst>
          </p:cNvPr>
          <p:cNvSpPr>
            <a:spLocks noGrp="1"/>
          </p:cNvSpPr>
          <p:nvPr>
            <p:ph type="ctrTitle" hasCustomPrompt="1"/>
          </p:nvPr>
        </p:nvSpPr>
        <p:spPr>
          <a:xfrm>
            <a:off x="756094" y="2257644"/>
            <a:ext cx="10080000" cy="3600450"/>
          </a:xfrm>
        </p:spPr>
        <p:txBody>
          <a:bodyPr anchor="t"/>
          <a:lstStyle>
            <a:lvl1pPr algn="l">
              <a:lnSpc>
                <a:spcPct val="98000"/>
              </a:lnSpc>
              <a:spcBef>
                <a:spcPts val="0"/>
              </a:spcBef>
              <a:spcAft>
                <a:spcPts val="3200"/>
              </a:spcAft>
              <a:defRPr sz="34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Tree>
    <p:extLst>
      <p:ext uri="{BB962C8B-B14F-4D97-AF65-F5344CB8AC3E}">
        <p14:creationId xmlns:p14="http://schemas.microsoft.com/office/powerpoint/2010/main" val="421036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7B_Tekst og Dubin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8" name="Picture Placeholder 7">
            <a:extLst>
              <a:ext uri="{FF2B5EF4-FFF2-40B4-BE49-F238E27FC236}">
                <a16:creationId xmlns:a16="http://schemas.microsoft.com/office/drawing/2014/main" id="{9858AD98-FA54-0C0C-61DF-81D51EE7B213}"/>
              </a:ext>
            </a:extLst>
          </p:cNvPr>
          <p:cNvSpPr>
            <a:spLocks noGrp="1"/>
          </p:cNvSpPr>
          <p:nvPr>
            <p:ph type="pic" sz="quarter" idx="17"/>
          </p:nvPr>
        </p:nvSpPr>
        <p:spPr>
          <a:xfrm>
            <a:off x="12575367" y="1908953"/>
            <a:ext cx="11807045" cy="11807042"/>
          </a:xfrm>
          <a:custGeom>
            <a:avLst/>
            <a:gdLst>
              <a:gd name="connsiteX0" fmla="*/ 10696777 w 11807045"/>
              <a:gd name="connsiteY0" fmla="*/ 24 h 11807042"/>
              <a:gd name="connsiteX1" fmla="*/ 11028529 w 11807045"/>
              <a:gd name="connsiteY1" fmla="*/ 53002 h 11807042"/>
              <a:gd name="connsiteX2" fmla="*/ 11807045 w 11807045"/>
              <a:gd name="connsiteY2" fmla="*/ 1116830 h 11807042"/>
              <a:gd name="connsiteX3" fmla="*/ 11807045 w 11807045"/>
              <a:gd name="connsiteY3" fmla="*/ 4307236 h 11807042"/>
              <a:gd name="connsiteX4" fmla="*/ 11807045 w 11807045"/>
              <a:gd name="connsiteY4" fmla="*/ 10689135 h 11807042"/>
              <a:gd name="connsiteX5" fmla="*/ 10690405 w 11807045"/>
              <a:gd name="connsiteY5" fmla="*/ 11805726 h 11807042"/>
              <a:gd name="connsiteX6" fmla="*/ 4308251 w 11807045"/>
              <a:gd name="connsiteY6" fmla="*/ 11805726 h 11807042"/>
              <a:gd name="connsiteX7" fmla="*/ 3191621 w 11807045"/>
              <a:gd name="connsiteY7" fmla="*/ 10689135 h 11807042"/>
              <a:gd name="connsiteX8" fmla="*/ 3459743 w 11807045"/>
              <a:gd name="connsiteY8" fmla="*/ 9963408 h 11807042"/>
              <a:gd name="connsiteX9" fmla="*/ 5036161 w 11807045"/>
              <a:gd name="connsiteY9" fmla="*/ 8121089 h 11807042"/>
              <a:gd name="connsiteX10" fmla="*/ 4930633 w 11807045"/>
              <a:gd name="connsiteY10" fmla="*/ 6771925 h 11807042"/>
              <a:gd name="connsiteX11" fmla="*/ 3581419 w 11807045"/>
              <a:gd name="connsiteY11" fmla="*/ 6877439 h 11807042"/>
              <a:gd name="connsiteX12" fmla="*/ 3396213 w 11807045"/>
              <a:gd name="connsiteY12" fmla="*/ 7209078 h 11807042"/>
              <a:gd name="connsiteX13" fmla="*/ 2181586 w 11807045"/>
              <a:gd name="connsiteY13" fmla="*/ 11028314 h 11807042"/>
              <a:gd name="connsiteX14" fmla="*/ 778522 w 11807045"/>
              <a:gd name="connsiteY14" fmla="*/ 11754042 h 11807042"/>
              <a:gd name="connsiteX15" fmla="*/ 14416 w 11807045"/>
              <a:gd name="connsiteY15" fmla="*/ 10869299 h 11807042"/>
              <a:gd name="connsiteX16" fmla="*/ 0 w 11807045"/>
              <a:gd name="connsiteY16" fmla="*/ 10690225 h 11807042"/>
              <a:gd name="connsiteX17" fmla="*/ 0 w 11807045"/>
              <a:gd name="connsiteY17" fmla="*/ 1117890 h 11807042"/>
              <a:gd name="connsiteX18" fmla="*/ 5951 w 11807045"/>
              <a:gd name="connsiteY18" fmla="*/ 1003680 h 11807042"/>
              <a:gd name="connsiteX19" fmla="*/ 1117712 w 11807045"/>
              <a:gd name="connsiteY19" fmla="*/ 240 h 11807042"/>
              <a:gd name="connsiteX20" fmla="*/ 1885470 w 11807045"/>
              <a:gd name="connsiteY20" fmla="*/ 306038 h 11807042"/>
              <a:gd name="connsiteX21" fmla="*/ 6840875 w 11807045"/>
              <a:gd name="connsiteY21" fmla="*/ 5001745 h 11807042"/>
              <a:gd name="connsiteX22" fmla="*/ 8194407 w 11807045"/>
              <a:gd name="connsiteY22" fmla="*/ 4965129 h 11807042"/>
              <a:gd name="connsiteX23" fmla="*/ 8411911 w 11807045"/>
              <a:gd name="connsiteY23" fmla="*/ 4597968 h 11807042"/>
              <a:gd name="connsiteX24" fmla="*/ 9625459 w 11807045"/>
              <a:gd name="connsiteY24" fmla="*/ 778731 h 11807042"/>
              <a:gd name="connsiteX25" fmla="*/ 10696777 w 11807045"/>
              <a:gd name="connsiteY25" fmla="*/ 24 h 1180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07045" h="11807042">
                <a:moveTo>
                  <a:pt x="10696777" y="24"/>
                </a:moveTo>
                <a:cubicBezTo>
                  <a:pt x="10806651" y="763"/>
                  <a:pt x="10918291" y="17873"/>
                  <a:pt x="11028529" y="53002"/>
                </a:cubicBezTo>
                <a:cubicBezTo>
                  <a:pt x="11492623" y="200516"/>
                  <a:pt x="11807045" y="631217"/>
                  <a:pt x="11807045" y="1116830"/>
                </a:cubicBezTo>
                <a:lnTo>
                  <a:pt x="11807045" y="4307236"/>
                </a:lnTo>
                <a:lnTo>
                  <a:pt x="11807045" y="10689135"/>
                </a:lnTo>
                <a:cubicBezTo>
                  <a:pt x="11807045" y="11306123"/>
                  <a:pt x="11307417" y="11805726"/>
                  <a:pt x="10690405" y="11805726"/>
                </a:cubicBezTo>
                <a:lnTo>
                  <a:pt x="4308251" y="11805726"/>
                </a:lnTo>
                <a:cubicBezTo>
                  <a:pt x="3691250" y="11805726"/>
                  <a:pt x="3191621" y="11306123"/>
                  <a:pt x="3191621" y="10689135"/>
                </a:cubicBezTo>
                <a:cubicBezTo>
                  <a:pt x="3191621" y="10423184"/>
                  <a:pt x="3286370" y="10165842"/>
                  <a:pt x="3459743" y="9963408"/>
                </a:cubicBezTo>
                <a:lnTo>
                  <a:pt x="5036161" y="8121089"/>
                </a:lnTo>
                <a:cubicBezTo>
                  <a:pt x="5379657" y="7719459"/>
                  <a:pt x="5332289" y="7115408"/>
                  <a:pt x="4930633" y="6771925"/>
                </a:cubicBezTo>
                <a:cubicBezTo>
                  <a:pt x="4528993" y="6428442"/>
                  <a:pt x="3924915" y="6475822"/>
                  <a:pt x="3581419" y="6877439"/>
                </a:cubicBezTo>
                <a:cubicBezTo>
                  <a:pt x="3498503" y="6974346"/>
                  <a:pt x="3434974" y="7087414"/>
                  <a:pt x="3396213" y="7209078"/>
                </a:cubicBezTo>
                <a:lnTo>
                  <a:pt x="2181586" y="11028314"/>
                </a:lnTo>
                <a:cubicBezTo>
                  <a:pt x="1994222" y="11616216"/>
                  <a:pt x="1366455" y="11941392"/>
                  <a:pt x="778522" y="11754042"/>
                </a:cubicBezTo>
                <a:cubicBezTo>
                  <a:pt x="372436" y="11624969"/>
                  <a:pt x="80944" y="11279077"/>
                  <a:pt x="14416" y="10869299"/>
                </a:cubicBezTo>
                <a:lnTo>
                  <a:pt x="0" y="10690225"/>
                </a:lnTo>
                <a:lnTo>
                  <a:pt x="0" y="1117890"/>
                </a:lnTo>
                <a:lnTo>
                  <a:pt x="5951" y="1003680"/>
                </a:lnTo>
                <a:cubicBezTo>
                  <a:pt x="63989" y="440299"/>
                  <a:pt x="539272" y="240"/>
                  <a:pt x="1117712" y="240"/>
                </a:cubicBezTo>
                <a:cubicBezTo>
                  <a:pt x="1403057" y="240"/>
                  <a:pt x="1678720" y="110069"/>
                  <a:pt x="1885470" y="306038"/>
                </a:cubicBezTo>
                <a:lnTo>
                  <a:pt x="6840875" y="5001745"/>
                </a:lnTo>
                <a:cubicBezTo>
                  <a:pt x="7224209" y="5365680"/>
                  <a:pt x="7830445" y="5349531"/>
                  <a:pt x="8194407" y="4965129"/>
                </a:cubicBezTo>
                <a:cubicBezTo>
                  <a:pt x="8293473" y="4861773"/>
                  <a:pt x="8367767" y="4735793"/>
                  <a:pt x="8411911" y="4597968"/>
                </a:cubicBezTo>
                <a:lnTo>
                  <a:pt x="9625459" y="778731"/>
                </a:lnTo>
                <a:cubicBezTo>
                  <a:pt x="9777693" y="301058"/>
                  <a:pt x="10220659" y="-3175"/>
                  <a:pt x="10696777" y="24"/>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1B080919-3983-1D1B-2B94-5AB3DF2C3693}"/>
              </a:ext>
            </a:extLst>
          </p:cNvPr>
          <p:cNvSpPr>
            <a:spLocks noGrp="1"/>
          </p:cNvSpPr>
          <p:nvPr>
            <p:ph type="dt" sz="half" idx="18"/>
          </p:nvPr>
        </p:nvSpPr>
        <p:spPr/>
        <p:txBody>
          <a:bodyPr/>
          <a:lstStyle/>
          <a:p>
            <a:fld id="{65DCC696-CBAE-4A39-B97F-CE528BBF014E}" type="datetime1">
              <a:rPr lang="nb-NO" noProof="0" smtClean="0"/>
              <a:t>13.06.2023</a:t>
            </a:fld>
            <a:endParaRPr lang="nb-NO" noProof="0" dirty="0"/>
          </a:p>
        </p:txBody>
      </p:sp>
      <p:sp>
        <p:nvSpPr>
          <p:cNvPr id="5" name="Footer Placeholder 4">
            <a:extLst>
              <a:ext uri="{FF2B5EF4-FFF2-40B4-BE49-F238E27FC236}">
                <a16:creationId xmlns:a16="http://schemas.microsoft.com/office/drawing/2014/main" id="{49EF7D61-A80B-3C8B-A51E-DCE4B62F73F9}"/>
              </a:ext>
            </a:extLst>
          </p:cNvPr>
          <p:cNvSpPr>
            <a:spLocks noGrp="1"/>
          </p:cNvSpPr>
          <p:nvPr>
            <p:ph type="ftr" sz="quarter" idx="19"/>
          </p:nvPr>
        </p:nvSpPr>
        <p:spPr/>
        <p:txBody>
          <a:bodyPr/>
          <a:lstStyle/>
          <a:p>
            <a:r>
              <a:rPr lang="nb-NO" noProof="0" dirty="0"/>
              <a:t>Sett inn presentasjonstittel via toppmeny "Sett inn - Topptekst og bunntekst"</a:t>
            </a:r>
          </a:p>
        </p:txBody>
      </p:sp>
      <p:sp>
        <p:nvSpPr>
          <p:cNvPr id="7" name="Slide Number Placeholder 5">
            <a:extLst>
              <a:ext uri="{FF2B5EF4-FFF2-40B4-BE49-F238E27FC236}">
                <a16:creationId xmlns:a16="http://schemas.microsoft.com/office/drawing/2014/main" id="{FBA23FA0-765B-00D8-D609-5F468E628BAF}"/>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969CB4D8-5DD1-66D9-5A61-1140371ED45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itle 1">
            <a:extLst>
              <a:ext uri="{FF2B5EF4-FFF2-40B4-BE49-F238E27FC236}">
                <a16:creationId xmlns:a16="http://schemas.microsoft.com/office/drawing/2014/main" id="{36AD381E-B37C-3F37-48EA-5BA99EA195E3}"/>
              </a:ext>
            </a:extLst>
          </p:cNvPr>
          <p:cNvSpPr>
            <a:spLocks noGrp="1"/>
          </p:cNvSpPr>
          <p:nvPr>
            <p:ph type="ctrTitle" hasCustomPrompt="1"/>
          </p:nvPr>
        </p:nvSpPr>
        <p:spPr>
          <a:xfrm>
            <a:off x="756094" y="2257644"/>
            <a:ext cx="10080000" cy="3600450"/>
          </a:xfrm>
        </p:spPr>
        <p:txBody>
          <a:bodyPr anchor="t"/>
          <a:lstStyle>
            <a:lvl1pPr algn="l">
              <a:lnSpc>
                <a:spcPct val="98000"/>
              </a:lnSpc>
              <a:spcBef>
                <a:spcPts val="0"/>
              </a:spcBef>
              <a:spcAft>
                <a:spcPts val="3200"/>
              </a:spcAft>
              <a:defRPr sz="34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Tree>
    <p:extLst>
      <p:ext uri="{BB962C8B-B14F-4D97-AF65-F5344CB8AC3E}">
        <p14:creationId xmlns:p14="http://schemas.microsoft.com/office/powerpoint/2010/main" val="3446595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7C_Tekst og Dubin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pic>
        <p:nvPicPr>
          <p:cNvPr id="5" name="Graphic 4">
            <a:extLst>
              <a:ext uri="{FF2B5EF4-FFF2-40B4-BE49-F238E27FC236}">
                <a16:creationId xmlns:a16="http://schemas.microsoft.com/office/drawing/2014/main" id="{915A4964-425D-7DA4-A21E-B2FE34A224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75366" y="1908953"/>
            <a:ext cx="11807047" cy="11807047"/>
          </a:xfrm>
          <a:prstGeom prst="rect">
            <a:avLst/>
          </a:prstGeom>
        </p:spPr>
      </p:pic>
      <p:sp>
        <p:nvSpPr>
          <p:cNvPr id="2" name="Date Placeholder 1">
            <a:extLst>
              <a:ext uri="{FF2B5EF4-FFF2-40B4-BE49-F238E27FC236}">
                <a16:creationId xmlns:a16="http://schemas.microsoft.com/office/drawing/2014/main" id="{2E4E7708-CD97-313D-1C09-D31AAF5307BA}"/>
              </a:ext>
            </a:extLst>
          </p:cNvPr>
          <p:cNvSpPr>
            <a:spLocks noGrp="1"/>
          </p:cNvSpPr>
          <p:nvPr>
            <p:ph type="dt" sz="half" idx="10"/>
          </p:nvPr>
        </p:nvSpPr>
        <p:spPr/>
        <p:txBody>
          <a:bodyPr/>
          <a:lstStyle/>
          <a:p>
            <a:fld id="{F5EFE536-244D-4E01-8546-A01A64DF3642}" type="datetime1">
              <a:rPr lang="nb-NO" noProof="0" smtClean="0"/>
              <a:t>13.06.2023</a:t>
            </a:fld>
            <a:endParaRPr lang="nb-NO" noProof="0" dirty="0"/>
          </a:p>
        </p:txBody>
      </p:sp>
      <p:sp>
        <p:nvSpPr>
          <p:cNvPr id="4" name="Footer Placeholder 3">
            <a:extLst>
              <a:ext uri="{FF2B5EF4-FFF2-40B4-BE49-F238E27FC236}">
                <a16:creationId xmlns:a16="http://schemas.microsoft.com/office/drawing/2014/main" id="{E69647A2-9DE2-CEE7-789B-D7DD95ED729C}"/>
              </a:ext>
            </a:extLst>
          </p:cNvPr>
          <p:cNvSpPr>
            <a:spLocks noGrp="1"/>
          </p:cNvSpPr>
          <p:nvPr>
            <p:ph type="ftr" sz="quarter" idx="11"/>
          </p:nvPr>
        </p:nvSpPr>
        <p:spPr/>
        <p:txBody>
          <a:bodyPr/>
          <a:lstStyle/>
          <a:p>
            <a:r>
              <a:rPr lang="nb-NO" noProof="0" dirty="0"/>
              <a:t>Sett inn presentasjonstittel via toppmeny "Sett inn - Topptekst og bunntekst"</a:t>
            </a:r>
          </a:p>
        </p:txBody>
      </p:sp>
      <p:sp>
        <p:nvSpPr>
          <p:cNvPr id="7" name="Slide Number Placeholder 6">
            <a:extLst>
              <a:ext uri="{FF2B5EF4-FFF2-40B4-BE49-F238E27FC236}">
                <a16:creationId xmlns:a16="http://schemas.microsoft.com/office/drawing/2014/main" id="{0D6E58DA-4F44-18C0-8A1E-D49F1D022921}"/>
              </a:ext>
            </a:extLst>
          </p:cNvPr>
          <p:cNvSpPr>
            <a:spLocks noGrp="1"/>
          </p:cNvSpPr>
          <p:nvPr>
            <p:ph type="sldNum" sz="quarter" idx="12"/>
          </p:nvPr>
        </p:nvSpPr>
        <p:spPr/>
        <p:txBody>
          <a:bodyPr/>
          <a:lstStyle/>
          <a:p>
            <a:fld id="{36F4D1B9-59DF-4B5C-8440-F23B9F46A364}" type="slidenum">
              <a:rPr lang="nb-NO" noProof="0" smtClean="0"/>
              <a:pPr/>
              <a:t>‹#›</a:t>
            </a:fld>
            <a:endParaRPr lang="nb-NO" noProof="0" dirty="0"/>
          </a:p>
        </p:txBody>
      </p:sp>
      <p:sp>
        <p:nvSpPr>
          <p:cNvPr id="3" name="addin_colorlist" hidden="1">
            <a:extLst>
              <a:ext uri="{FF2B5EF4-FFF2-40B4-BE49-F238E27FC236}">
                <a16:creationId xmlns:a16="http://schemas.microsoft.com/office/drawing/2014/main" id="{579697D2-48EC-9B5F-B6FC-578BE2A2B1D1}"/>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8" name="Title 1">
            <a:extLst>
              <a:ext uri="{FF2B5EF4-FFF2-40B4-BE49-F238E27FC236}">
                <a16:creationId xmlns:a16="http://schemas.microsoft.com/office/drawing/2014/main" id="{E01CF69A-8BDB-64F3-3D90-ACD82D3B6D86}"/>
              </a:ext>
            </a:extLst>
          </p:cNvPr>
          <p:cNvSpPr>
            <a:spLocks noGrp="1"/>
          </p:cNvSpPr>
          <p:nvPr>
            <p:ph type="ctrTitle" hasCustomPrompt="1"/>
          </p:nvPr>
        </p:nvSpPr>
        <p:spPr>
          <a:xfrm>
            <a:off x="756094" y="2257644"/>
            <a:ext cx="10080000" cy="3600450"/>
          </a:xfrm>
        </p:spPr>
        <p:txBody>
          <a:bodyPr anchor="t"/>
          <a:lstStyle>
            <a:lvl1pPr algn="l">
              <a:lnSpc>
                <a:spcPct val="98000"/>
              </a:lnSpc>
              <a:spcBef>
                <a:spcPts val="0"/>
              </a:spcBef>
              <a:spcAft>
                <a:spcPts val="3200"/>
              </a:spcAft>
              <a:defRPr sz="34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Tree>
    <p:extLst>
      <p:ext uri="{BB962C8B-B14F-4D97-AF65-F5344CB8AC3E}">
        <p14:creationId xmlns:p14="http://schemas.microsoft.com/office/powerpoint/2010/main" val="314331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7D_Tekst og Dubin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pic>
        <p:nvPicPr>
          <p:cNvPr id="6" name="Graphic 5">
            <a:extLst>
              <a:ext uri="{FF2B5EF4-FFF2-40B4-BE49-F238E27FC236}">
                <a16:creationId xmlns:a16="http://schemas.microsoft.com/office/drawing/2014/main" id="{7EBB84CE-DF05-F230-D04A-4EBFF5AE3A4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75366" y="1908953"/>
            <a:ext cx="11807047" cy="11807047"/>
          </a:xfrm>
          <a:prstGeom prst="rect">
            <a:avLst/>
          </a:prstGeom>
        </p:spPr>
      </p:pic>
      <p:sp>
        <p:nvSpPr>
          <p:cNvPr id="4" name="Date Placeholder 3">
            <a:extLst>
              <a:ext uri="{FF2B5EF4-FFF2-40B4-BE49-F238E27FC236}">
                <a16:creationId xmlns:a16="http://schemas.microsoft.com/office/drawing/2014/main" id="{F054B1D7-63C9-805D-236F-AE310616B767}"/>
              </a:ext>
            </a:extLst>
          </p:cNvPr>
          <p:cNvSpPr>
            <a:spLocks noGrp="1"/>
          </p:cNvSpPr>
          <p:nvPr>
            <p:ph type="dt" sz="half" idx="10"/>
          </p:nvPr>
        </p:nvSpPr>
        <p:spPr/>
        <p:txBody>
          <a:bodyPr/>
          <a:lstStyle/>
          <a:p>
            <a:fld id="{99D847CD-A6EF-4A63-A2CA-11252EB244E5}" type="datetime1">
              <a:rPr lang="nb-NO" noProof="0" smtClean="0"/>
              <a:t>13.06.2023</a:t>
            </a:fld>
            <a:endParaRPr lang="nb-NO" noProof="0" dirty="0"/>
          </a:p>
        </p:txBody>
      </p:sp>
      <p:sp>
        <p:nvSpPr>
          <p:cNvPr id="5" name="Footer Placeholder 4">
            <a:extLst>
              <a:ext uri="{FF2B5EF4-FFF2-40B4-BE49-F238E27FC236}">
                <a16:creationId xmlns:a16="http://schemas.microsoft.com/office/drawing/2014/main" id="{212D04EF-6772-6FC9-AB08-43E880B17A05}"/>
              </a:ext>
            </a:extLst>
          </p:cNvPr>
          <p:cNvSpPr>
            <a:spLocks noGrp="1"/>
          </p:cNvSpPr>
          <p:nvPr>
            <p:ph type="ftr" sz="quarter" idx="11"/>
          </p:nvPr>
        </p:nvSpPr>
        <p:spPr/>
        <p:txBody>
          <a:body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981BD5F7-727E-C9A7-B48D-44944D75370B}"/>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2" name="addin_colorlist" hidden="1">
            <a:extLst>
              <a:ext uri="{FF2B5EF4-FFF2-40B4-BE49-F238E27FC236}">
                <a16:creationId xmlns:a16="http://schemas.microsoft.com/office/drawing/2014/main" id="{54B19244-1F4E-3F45-17BE-54BBF21B8822}"/>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7" name="Title 1">
            <a:extLst>
              <a:ext uri="{FF2B5EF4-FFF2-40B4-BE49-F238E27FC236}">
                <a16:creationId xmlns:a16="http://schemas.microsoft.com/office/drawing/2014/main" id="{366D508E-AFF4-C31B-0762-08F389FB36AA}"/>
              </a:ext>
            </a:extLst>
          </p:cNvPr>
          <p:cNvSpPr>
            <a:spLocks noGrp="1"/>
          </p:cNvSpPr>
          <p:nvPr>
            <p:ph type="ctrTitle" hasCustomPrompt="1"/>
          </p:nvPr>
        </p:nvSpPr>
        <p:spPr>
          <a:xfrm>
            <a:off x="756094" y="2257644"/>
            <a:ext cx="10080000" cy="3600450"/>
          </a:xfrm>
        </p:spPr>
        <p:txBody>
          <a:bodyPr anchor="t"/>
          <a:lstStyle>
            <a:lvl1pPr algn="l">
              <a:lnSpc>
                <a:spcPct val="98000"/>
              </a:lnSpc>
              <a:spcBef>
                <a:spcPts val="0"/>
              </a:spcBef>
              <a:spcAft>
                <a:spcPts val="3200"/>
              </a:spcAft>
              <a:defRPr sz="34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Tree>
    <p:extLst>
      <p:ext uri="{BB962C8B-B14F-4D97-AF65-F5344CB8AC3E}">
        <p14:creationId xmlns:p14="http://schemas.microsoft.com/office/powerpoint/2010/main" val="1335408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8A_Bilde">
    <p:bg>
      <p:bgPr>
        <a:solidFill>
          <a:schemeClr val="bg1"/>
        </a:solidFill>
        <a:effectLst/>
      </p:bgPr>
    </p:bg>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F86E7D57-E701-B8F7-C3F7-29E10D318B34}"/>
              </a:ext>
            </a:extLst>
          </p:cNvPr>
          <p:cNvSpPr>
            <a:spLocks noGrp="1"/>
          </p:cNvSpPr>
          <p:nvPr>
            <p:ph type="pic" sz="quarter" idx="17"/>
          </p:nvPr>
        </p:nvSpPr>
        <p:spPr>
          <a:xfrm>
            <a:off x="0" y="0"/>
            <a:ext cx="24382412"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2" name="Date Placeholder 3">
            <a:extLst>
              <a:ext uri="{FF2B5EF4-FFF2-40B4-BE49-F238E27FC236}">
                <a16:creationId xmlns:a16="http://schemas.microsoft.com/office/drawing/2014/main" id="{0B3A636B-A85E-796D-762A-BADDA62EFE9F}"/>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30A65B97-97E6-433E-BC7E-D10327AEF361}" type="datetime1">
              <a:rPr lang="nb-NO" noProof="0" smtClean="0"/>
              <a:t>13.06.2023</a:t>
            </a:fld>
            <a:endParaRPr lang="nb-NO" noProof="0" dirty="0"/>
          </a:p>
        </p:txBody>
      </p:sp>
      <p:sp>
        <p:nvSpPr>
          <p:cNvPr id="13" name="Footer Placeholder 4">
            <a:extLst>
              <a:ext uri="{FF2B5EF4-FFF2-40B4-BE49-F238E27FC236}">
                <a16:creationId xmlns:a16="http://schemas.microsoft.com/office/drawing/2014/main" id="{2D8C983A-C75F-1F12-99DF-A0A3A19C8181}"/>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14" name="Slide Number Placeholder 5">
            <a:extLst>
              <a:ext uri="{FF2B5EF4-FFF2-40B4-BE49-F238E27FC236}">
                <a16:creationId xmlns:a16="http://schemas.microsoft.com/office/drawing/2014/main" id="{EBD862D0-7ADC-BD1B-CB80-CACFF67BCAC7}"/>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2" name="addin_colorlist" hidden="1">
            <a:extLst>
              <a:ext uri="{FF2B5EF4-FFF2-40B4-BE49-F238E27FC236}">
                <a16:creationId xmlns:a16="http://schemas.microsoft.com/office/drawing/2014/main" id="{B8BABE3C-FA39-6D3D-55E8-AACF26609C6D}"/>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3857214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8B_Bilde">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349D7E-3B55-22B2-F7F2-CA35EAAA31DC}"/>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229DFA75-04F3-4829-93FA-3EB39566B06C}" type="datetime1">
              <a:rPr lang="nb-NO" noProof="0" smtClean="0"/>
              <a:t>13.06.2023</a:t>
            </a:fld>
            <a:endParaRPr lang="nb-NO" noProof="0" dirty="0"/>
          </a:p>
        </p:txBody>
      </p:sp>
      <p:sp>
        <p:nvSpPr>
          <p:cNvPr id="5" name="Footer Placeholder 4">
            <a:extLst>
              <a:ext uri="{FF2B5EF4-FFF2-40B4-BE49-F238E27FC236}">
                <a16:creationId xmlns:a16="http://schemas.microsoft.com/office/drawing/2014/main" id="{58F9B4AB-7EEB-533B-587B-576AAD2B55D1}"/>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7" name="Slide Number Placeholder 5">
            <a:extLst>
              <a:ext uri="{FF2B5EF4-FFF2-40B4-BE49-F238E27FC236}">
                <a16:creationId xmlns:a16="http://schemas.microsoft.com/office/drawing/2014/main" id="{C6814EA0-0A5F-7755-4C25-F2066EA11AF2}"/>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8" name="Picture Placeholder 12">
            <a:extLst>
              <a:ext uri="{FF2B5EF4-FFF2-40B4-BE49-F238E27FC236}">
                <a16:creationId xmlns:a16="http://schemas.microsoft.com/office/drawing/2014/main" id="{F86E7D57-E701-B8F7-C3F7-29E10D318B34}"/>
              </a:ext>
            </a:extLst>
          </p:cNvPr>
          <p:cNvSpPr>
            <a:spLocks noGrp="1"/>
          </p:cNvSpPr>
          <p:nvPr>
            <p:ph type="pic" sz="quarter" idx="17"/>
          </p:nvPr>
        </p:nvSpPr>
        <p:spPr>
          <a:xfrm>
            <a:off x="0" y="0"/>
            <a:ext cx="24382412" cy="12176125"/>
          </a:xfrm>
          <a:blipFill dpi="0" rotWithShape="1">
            <a:blip r:embed="rId2" cstate="email">
              <a:extLst>
                <a:ext uri="{28A0092B-C50C-407E-A947-70E740481C1C}">
                  <a14:useLocalDpi xmlns:a14="http://schemas.microsoft.com/office/drawing/2010/main"/>
                </a:ext>
              </a:extLst>
            </a:blip>
            <a:srcRect/>
            <a:stretch>
              <a:fillRect t="-6327" b="-6327"/>
            </a:stretch>
          </a:blipFill>
        </p:spPr>
        <p:txBody>
          <a:bodyPr/>
          <a:lstStyle>
            <a:lvl1pPr>
              <a:defRPr sz="3400"/>
            </a:lvl1pPr>
          </a:lstStyle>
          <a:p>
            <a:r>
              <a:rPr lang="nb-NO" noProof="0" dirty="0"/>
              <a:t>Klikk på ikonet for å legge til et bilde</a:t>
            </a:r>
          </a:p>
        </p:txBody>
      </p:sp>
      <p:sp>
        <p:nvSpPr>
          <p:cNvPr id="3" name="addin_colorlist" hidden="1">
            <a:extLst>
              <a:ext uri="{FF2B5EF4-FFF2-40B4-BE49-F238E27FC236}">
                <a16:creationId xmlns:a16="http://schemas.microsoft.com/office/drawing/2014/main" id="{1E110B8C-3DEA-96CA-2BF6-0E754B96304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ext Placeholder 16">
            <a:extLst>
              <a:ext uri="{FF2B5EF4-FFF2-40B4-BE49-F238E27FC236}">
                <a16:creationId xmlns:a16="http://schemas.microsoft.com/office/drawing/2014/main" id="{63197E24-A188-8E89-C60B-FFE00A4E6767}"/>
              </a:ext>
            </a:extLst>
          </p:cNvPr>
          <p:cNvSpPr>
            <a:spLocks noGrp="1"/>
          </p:cNvSpPr>
          <p:nvPr>
            <p:ph type="body" sz="quarter" idx="24" hasCustomPrompt="1"/>
          </p:nvPr>
        </p:nvSpPr>
        <p:spPr>
          <a:xfrm>
            <a:off x="-1" y="12176125"/>
            <a:ext cx="24382411"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15679412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8C_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0" name="Picture Placeholder 12">
            <a:extLst>
              <a:ext uri="{FF2B5EF4-FFF2-40B4-BE49-F238E27FC236}">
                <a16:creationId xmlns:a16="http://schemas.microsoft.com/office/drawing/2014/main" id="{1F4B9B6B-9F80-385F-FDC6-19789187E71C}"/>
              </a:ext>
            </a:extLst>
          </p:cNvPr>
          <p:cNvSpPr>
            <a:spLocks noGrp="1"/>
          </p:cNvSpPr>
          <p:nvPr>
            <p:ph type="pic" sz="quarter" idx="17"/>
          </p:nvPr>
        </p:nvSpPr>
        <p:spPr>
          <a:xfrm>
            <a:off x="12575366" y="5336520"/>
            <a:ext cx="11048323" cy="608713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8" name="Picture Placeholder 12">
            <a:extLst>
              <a:ext uri="{FF2B5EF4-FFF2-40B4-BE49-F238E27FC236}">
                <a16:creationId xmlns:a16="http://schemas.microsoft.com/office/drawing/2014/main" id="{A8A78FC4-0E74-D43B-C31A-712D7DE8474D}"/>
              </a:ext>
            </a:extLst>
          </p:cNvPr>
          <p:cNvSpPr>
            <a:spLocks noGrp="1"/>
          </p:cNvSpPr>
          <p:nvPr>
            <p:ph type="pic" sz="quarter" idx="19"/>
          </p:nvPr>
        </p:nvSpPr>
        <p:spPr>
          <a:xfrm>
            <a:off x="758724" y="5336520"/>
            <a:ext cx="11048323" cy="6087130"/>
          </a:xfr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2DF0A2F4-3704-C758-32B4-1D096427983C}"/>
              </a:ext>
            </a:extLst>
          </p:cNvPr>
          <p:cNvSpPr>
            <a:spLocks noGrp="1"/>
          </p:cNvSpPr>
          <p:nvPr>
            <p:ph type="dt" sz="half" idx="21"/>
          </p:nvPr>
        </p:nvSpPr>
        <p:spPr/>
        <p:txBody>
          <a:bodyPr/>
          <a:lstStyle/>
          <a:p>
            <a:fld id="{F57A9114-D883-4D49-A811-CB3D72DF5B83}" type="datetime1">
              <a:rPr lang="nb-NO" noProof="0" smtClean="0"/>
              <a:t>13.06.2023</a:t>
            </a:fld>
            <a:endParaRPr lang="nb-NO" noProof="0" dirty="0"/>
          </a:p>
        </p:txBody>
      </p:sp>
      <p:sp>
        <p:nvSpPr>
          <p:cNvPr id="3" name="Footer Placeholder 2">
            <a:extLst>
              <a:ext uri="{FF2B5EF4-FFF2-40B4-BE49-F238E27FC236}">
                <a16:creationId xmlns:a16="http://schemas.microsoft.com/office/drawing/2014/main" id="{95A6F85B-A9D1-46B0-DBD7-51C09879E90F}"/>
              </a:ext>
            </a:extLst>
          </p:cNvPr>
          <p:cNvSpPr>
            <a:spLocks noGrp="1"/>
          </p:cNvSpPr>
          <p:nvPr>
            <p:ph type="ftr" sz="quarter" idx="22"/>
          </p:nvPr>
        </p:nvSpPr>
        <p:spPr/>
        <p:txBody>
          <a:bodyPr/>
          <a:lstStyle/>
          <a:p>
            <a:r>
              <a:rPr lang="nb-NO" noProof="0" dirty="0"/>
              <a:t>Sett inn presentasjonstittel via toppmeny "Sett inn - Topptekst og bunntekst"</a:t>
            </a:r>
          </a:p>
        </p:txBody>
      </p:sp>
      <p:sp>
        <p:nvSpPr>
          <p:cNvPr id="5" name="Slide Number Placeholder 5">
            <a:extLst>
              <a:ext uri="{FF2B5EF4-FFF2-40B4-BE49-F238E27FC236}">
                <a16:creationId xmlns:a16="http://schemas.microsoft.com/office/drawing/2014/main" id="{BAEFC224-2E2D-C8E5-234A-0B83AD655CBD}"/>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22C9B166-5FA9-4658-FA1C-2A0F2482E117}"/>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ext Placeholder 16">
            <a:extLst>
              <a:ext uri="{FF2B5EF4-FFF2-40B4-BE49-F238E27FC236}">
                <a16:creationId xmlns:a16="http://schemas.microsoft.com/office/drawing/2014/main" id="{4AC7A330-18B8-5881-7F77-BE7B7206838B}"/>
              </a:ext>
            </a:extLst>
          </p:cNvPr>
          <p:cNvSpPr>
            <a:spLocks noGrp="1"/>
          </p:cNvSpPr>
          <p:nvPr>
            <p:ph type="body" sz="quarter" idx="23" hasCustomPrompt="1"/>
          </p:nvPr>
        </p:nvSpPr>
        <p:spPr>
          <a:xfrm>
            <a:off x="1257536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7" name="Text Placeholder 16">
            <a:extLst>
              <a:ext uri="{FF2B5EF4-FFF2-40B4-BE49-F238E27FC236}">
                <a16:creationId xmlns:a16="http://schemas.microsoft.com/office/drawing/2014/main" id="{EFC4A1E7-1FA1-1D97-07A1-DF5C798F0F8A}"/>
              </a:ext>
            </a:extLst>
          </p:cNvPr>
          <p:cNvSpPr>
            <a:spLocks noGrp="1"/>
          </p:cNvSpPr>
          <p:nvPr>
            <p:ph type="body" sz="quarter" idx="24" hasCustomPrompt="1"/>
          </p:nvPr>
        </p:nvSpPr>
        <p:spPr>
          <a:xfrm>
            <a:off x="75609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1289955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8D_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0" name="Picture Placeholder 12">
            <a:extLst>
              <a:ext uri="{FF2B5EF4-FFF2-40B4-BE49-F238E27FC236}">
                <a16:creationId xmlns:a16="http://schemas.microsoft.com/office/drawing/2014/main" id="{1F4B9B6B-9F80-385F-FDC6-19789187E71C}"/>
              </a:ext>
            </a:extLst>
          </p:cNvPr>
          <p:cNvSpPr>
            <a:spLocks noGrp="1"/>
          </p:cNvSpPr>
          <p:nvPr>
            <p:ph type="pic" sz="quarter" idx="17"/>
          </p:nvPr>
        </p:nvSpPr>
        <p:spPr>
          <a:xfrm>
            <a:off x="16259175" y="1939855"/>
            <a:ext cx="7364514" cy="951865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8" name="Picture Placeholder 12">
            <a:extLst>
              <a:ext uri="{FF2B5EF4-FFF2-40B4-BE49-F238E27FC236}">
                <a16:creationId xmlns:a16="http://schemas.microsoft.com/office/drawing/2014/main" id="{A8A78FC4-0E74-D43B-C31A-712D7DE8474D}"/>
              </a:ext>
            </a:extLst>
          </p:cNvPr>
          <p:cNvSpPr>
            <a:spLocks noGrp="1"/>
          </p:cNvSpPr>
          <p:nvPr>
            <p:ph type="pic" sz="quarter" idx="19"/>
          </p:nvPr>
        </p:nvSpPr>
        <p:spPr>
          <a:xfrm>
            <a:off x="758724" y="5336520"/>
            <a:ext cx="11048323" cy="6087130"/>
          </a:xfr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9D191A59-8C15-8C20-C132-9C1241872930}"/>
              </a:ext>
            </a:extLst>
          </p:cNvPr>
          <p:cNvSpPr>
            <a:spLocks noGrp="1"/>
          </p:cNvSpPr>
          <p:nvPr>
            <p:ph type="dt" sz="half" idx="21"/>
          </p:nvPr>
        </p:nvSpPr>
        <p:spPr/>
        <p:txBody>
          <a:bodyPr/>
          <a:lstStyle/>
          <a:p>
            <a:fld id="{6035937F-DBDC-4EB1-B24B-1E6A43C64154}" type="datetime1">
              <a:rPr lang="nb-NO" noProof="0" smtClean="0"/>
              <a:t>13.06.2023</a:t>
            </a:fld>
            <a:endParaRPr lang="nb-NO" noProof="0" dirty="0"/>
          </a:p>
        </p:txBody>
      </p:sp>
      <p:sp>
        <p:nvSpPr>
          <p:cNvPr id="3" name="Footer Placeholder 2">
            <a:extLst>
              <a:ext uri="{FF2B5EF4-FFF2-40B4-BE49-F238E27FC236}">
                <a16:creationId xmlns:a16="http://schemas.microsoft.com/office/drawing/2014/main" id="{4C670069-7880-F2B6-87D0-2F09038BF4DF}"/>
              </a:ext>
            </a:extLst>
          </p:cNvPr>
          <p:cNvSpPr>
            <a:spLocks noGrp="1"/>
          </p:cNvSpPr>
          <p:nvPr>
            <p:ph type="ftr" sz="quarter" idx="22"/>
          </p:nvPr>
        </p:nvSpPr>
        <p:spPr/>
        <p:txBody>
          <a:bodyPr/>
          <a:lstStyle/>
          <a:p>
            <a:r>
              <a:rPr lang="nb-NO" noProof="0" dirty="0"/>
              <a:t>Sett inn presentasjonstittel via toppmeny "Sett inn - Topptekst og bunntekst"</a:t>
            </a:r>
          </a:p>
        </p:txBody>
      </p:sp>
      <p:sp>
        <p:nvSpPr>
          <p:cNvPr id="5" name="Slide Number Placeholder 5">
            <a:extLst>
              <a:ext uri="{FF2B5EF4-FFF2-40B4-BE49-F238E27FC236}">
                <a16:creationId xmlns:a16="http://schemas.microsoft.com/office/drawing/2014/main" id="{A5CC43DB-0E34-3E3B-5071-D9E091F96FDD}"/>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252BDBF4-C712-6D64-28F2-1EAAD0DCA2C6}"/>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ext Placeholder 16">
            <a:extLst>
              <a:ext uri="{FF2B5EF4-FFF2-40B4-BE49-F238E27FC236}">
                <a16:creationId xmlns:a16="http://schemas.microsoft.com/office/drawing/2014/main" id="{D6654E94-2CD7-9B3E-EB28-D8EC4B0C3287}"/>
              </a:ext>
            </a:extLst>
          </p:cNvPr>
          <p:cNvSpPr>
            <a:spLocks noGrp="1"/>
          </p:cNvSpPr>
          <p:nvPr>
            <p:ph type="body" sz="quarter" idx="18" hasCustomPrompt="1"/>
          </p:nvPr>
        </p:nvSpPr>
        <p:spPr>
          <a:xfrm>
            <a:off x="75609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7" name="Text Placeholder 16">
            <a:extLst>
              <a:ext uri="{FF2B5EF4-FFF2-40B4-BE49-F238E27FC236}">
                <a16:creationId xmlns:a16="http://schemas.microsoft.com/office/drawing/2014/main" id="{EB7B13C0-DB28-A217-D18C-0B1305EF8BCE}"/>
              </a:ext>
            </a:extLst>
          </p:cNvPr>
          <p:cNvSpPr>
            <a:spLocks noGrp="1"/>
          </p:cNvSpPr>
          <p:nvPr>
            <p:ph type="body" sz="quarter" idx="23" hasCustomPrompt="1"/>
          </p:nvPr>
        </p:nvSpPr>
        <p:spPr>
          <a:xfrm>
            <a:off x="16259174" y="11458505"/>
            <a:ext cx="7364514"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364001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8E_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0" name="Picture Placeholder 12">
            <a:extLst>
              <a:ext uri="{FF2B5EF4-FFF2-40B4-BE49-F238E27FC236}">
                <a16:creationId xmlns:a16="http://schemas.microsoft.com/office/drawing/2014/main" id="{1F4B9B6B-9F80-385F-FDC6-19789187E71C}"/>
              </a:ext>
            </a:extLst>
          </p:cNvPr>
          <p:cNvSpPr>
            <a:spLocks noGrp="1"/>
          </p:cNvSpPr>
          <p:nvPr>
            <p:ph type="pic" sz="quarter" idx="17"/>
          </p:nvPr>
        </p:nvSpPr>
        <p:spPr>
          <a:xfrm>
            <a:off x="756096" y="1905000"/>
            <a:ext cx="7364514" cy="951865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8" name="Picture Placeholder 12">
            <a:extLst>
              <a:ext uri="{FF2B5EF4-FFF2-40B4-BE49-F238E27FC236}">
                <a16:creationId xmlns:a16="http://schemas.microsoft.com/office/drawing/2014/main" id="{A8A78FC4-0E74-D43B-C31A-712D7DE8474D}"/>
              </a:ext>
            </a:extLst>
          </p:cNvPr>
          <p:cNvSpPr>
            <a:spLocks noGrp="1"/>
          </p:cNvSpPr>
          <p:nvPr>
            <p:ph type="pic" sz="quarter" idx="19"/>
          </p:nvPr>
        </p:nvSpPr>
        <p:spPr>
          <a:xfrm>
            <a:off x="12575366" y="5336520"/>
            <a:ext cx="11048323" cy="6087130"/>
          </a:xfr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2717D6BA-4296-E14F-3EA0-C6B130399559}"/>
              </a:ext>
            </a:extLst>
          </p:cNvPr>
          <p:cNvSpPr>
            <a:spLocks noGrp="1"/>
          </p:cNvSpPr>
          <p:nvPr>
            <p:ph type="dt" sz="half" idx="21"/>
          </p:nvPr>
        </p:nvSpPr>
        <p:spPr/>
        <p:txBody>
          <a:bodyPr/>
          <a:lstStyle/>
          <a:p>
            <a:fld id="{C8D1832B-C842-4368-896C-E40E5590FB9B}" type="datetime1">
              <a:rPr lang="nb-NO" noProof="0" smtClean="0"/>
              <a:t>13.06.2023</a:t>
            </a:fld>
            <a:endParaRPr lang="nb-NO" noProof="0" dirty="0"/>
          </a:p>
        </p:txBody>
      </p:sp>
      <p:sp>
        <p:nvSpPr>
          <p:cNvPr id="3" name="Footer Placeholder 2">
            <a:extLst>
              <a:ext uri="{FF2B5EF4-FFF2-40B4-BE49-F238E27FC236}">
                <a16:creationId xmlns:a16="http://schemas.microsoft.com/office/drawing/2014/main" id="{DB6C7F7E-E347-5A50-E398-513AFBFAFCF5}"/>
              </a:ext>
            </a:extLst>
          </p:cNvPr>
          <p:cNvSpPr>
            <a:spLocks noGrp="1"/>
          </p:cNvSpPr>
          <p:nvPr>
            <p:ph type="ftr" sz="quarter" idx="22"/>
          </p:nvPr>
        </p:nvSpPr>
        <p:spPr/>
        <p:txBody>
          <a:bodyPr/>
          <a:lstStyle/>
          <a:p>
            <a:r>
              <a:rPr lang="nb-NO" noProof="0" dirty="0"/>
              <a:t>Sett inn presentasjonstittel via toppmeny "Sett inn - Topptekst og bunntekst"</a:t>
            </a:r>
          </a:p>
        </p:txBody>
      </p:sp>
      <p:sp>
        <p:nvSpPr>
          <p:cNvPr id="5" name="Slide Number Placeholder 5">
            <a:extLst>
              <a:ext uri="{FF2B5EF4-FFF2-40B4-BE49-F238E27FC236}">
                <a16:creationId xmlns:a16="http://schemas.microsoft.com/office/drawing/2014/main" id="{6699B868-1E04-065D-AA3D-7A1B431488F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DB19399A-29A2-7C77-0D38-1E4F61D296B2}"/>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ext Placeholder 16">
            <a:extLst>
              <a:ext uri="{FF2B5EF4-FFF2-40B4-BE49-F238E27FC236}">
                <a16:creationId xmlns:a16="http://schemas.microsoft.com/office/drawing/2014/main" id="{F24F1BEA-3033-6369-E57D-F23366A4F03D}"/>
              </a:ext>
            </a:extLst>
          </p:cNvPr>
          <p:cNvSpPr>
            <a:spLocks noGrp="1"/>
          </p:cNvSpPr>
          <p:nvPr>
            <p:ph type="body" sz="quarter" idx="18" hasCustomPrompt="1"/>
          </p:nvPr>
        </p:nvSpPr>
        <p:spPr>
          <a:xfrm>
            <a:off x="756096" y="11423650"/>
            <a:ext cx="7364514"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7" name="Text Placeholder 16">
            <a:extLst>
              <a:ext uri="{FF2B5EF4-FFF2-40B4-BE49-F238E27FC236}">
                <a16:creationId xmlns:a16="http://schemas.microsoft.com/office/drawing/2014/main" id="{A9C647C5-7BD9-37C0-2621-7DABDC3C7F67}"/>
              </a:ext>
            </a:extLst>
          </p:cNvPr>
          <p:cNvSpPr>
            <a:spLocks noGrp="1"/>
          </p:cNvSpPr>
          <p:nvPr>
            <p:ph type="body" sz="quarter" idx="23" hasCustomPrompt="1"/>
          </p:nvPr>
        </p:nvSpPr>
        <p:spPr>
          <a:xfrm>
            <a:off x="1257536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194485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D_Fors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35D67CDE-E503-447F-8943-611F156D4F1A}" type="datetime1">
              <a:rPr lang="nb-NO" noProof="0" smtClean="0"/>
              <a:t>13.06.2023</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1" name="Rectangle 10">
            <a:extLst>
              <a:ext uri="{FF2B5EF4-FFF2-40B4-BE49-F238E27FC236}">
                <a16:creationId xmlns:a16="http://schemas.microsoft.com/office/drawing/2014/main" id="{A42B6D02-907A-1D13-0587-A3FF032A236E}"/>
              </a:ext>
            </a:extLst>
          </p:cNvPr>
          <p:cNvSpPr/>
          <p:nvPr userDrawn="1"/>
        </p:nvSpPr>
        <p:spPr>
          <a:xfrm>
            <a:off x="23249012" y="0"/>
            <a:ext cx="1133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noProof="0" dirty="0"/>
          </a:p>
        </p:txBody>
      </p:sp>
      <p:sp>
        <p:nvSpPr>
          <p:cNvPr id="8" name="addin_colorlist" hidden="1">
            <a:extLst>
              <a:ext uri="{FF2B5EF4-FFF2-40B4-BE49-F238E27FC236}">
                <a16:creationId xmlns:a16="http://schemas.microsoft.com/office/drawing/2014/main" id="{F38EF5E3-43B0-6F74-E163-486ED6BC07E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noProof="0" dirty="0"/>
              <a:t>bg_green_1_text_black,bg_green_2_text_black,bg_green_3_text_black,</a:t>
            </a:r>
          </a:p>
        </p:txBody>
      </p:sp>
      <p:pic>
        <p:nvPicPr>
          <p:cNvPr id="9" name="LogoSymbol">
            <a:extLst>
              <a:ext uri="{FF2B5EF4-FFF2-40B4-BE49-F238E27FC236}">
                <a16:creationId xmlns:a16="http://schemas.microsoft.com/office/drawing/2014/main" id="{A586AC31-C659-9BE2-6230-6AAFC8C756C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3571200" y="12878678"/>
            <a:ext cx="490329" cy="490329"/>
          </a:xfrm>
          <a:prstGeom prst="rect">
            <a:avLst/>
          </a:prstGeom>
        </p:spPr>
      </p:pic>
      <p:pic>
        <p:nvPicPr>
          <p:cNvPr id="10" name="logo_engelsk" hidden="1">
            <a:extLst>
              <a:ext uri="{FF2B5EF4-FFF2-40B4-BE49-F238E27FC236}">
                <a16:creationId xmlns:a16="http://schemas.microsoft.com/office/drawing/2014/main" id="{7E3B9738-A4AF-29C7-093C-432360FE0ECC}"/>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22701166" y="11278264"/>
            <a:ext cx="2308661" cy="535681"/>
          </a:xfrm>
          <a:prstGeom prst="rect">
            <a:avLst/>
          </a:prstGeom>
        </p:spPr>
      </p:pic>
      <p:pic>
        <p:nvPicPr>
          <p:cNvPr id="15" name="logo_bokmal">
            <a:extLst>
              <a:ext uri="{FF2B5EF4-FFF2-40B4-BE49-F238E27FC236}">
                <a16:creationId xmlns:a16="http://schemas.microsoft.com/office/drawing/2014/main" id="{1983111B-93ED-E7B4-7BE0-31DB3EB86E9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22817445" y="11515734"/>
            <a:ext cx="2064288" cy="266433"/>
          </a:xfrm>
          <a:prstGeom prst="rect">
            <a:avLst/>
          </a:prstGeom>
        </p:spPr>
      </p:pic>
      <p:pic>
        <p:nvPicPr>
          <p:cNvPr id="17" name="logo_nynorsk" hidden="1">
            <a:extLst>
              <a:ext uri="{FF2B5EF4-FFF2-40B4-BE49-F238E27FC236}">
                <a16:creationId xmlns:a16="http://schemas.microsoft.com/office/drawing/2014/main" id="{321DA781-E47D-5E5A-5582-B395288FB33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6200000">
            <a:off x="22901325" y="11604304"/>
            <a:ext cx="1897134" cy="265826"/>
          </a:xfrm>
          <a:prstGeom prst="rect">
            <a:avLst/>
          </a:prstGeom>
        </p:spPr>
      </p:pic>
      <p:sp>
        <p:nvSpPr>
          <p:cNvPr id="18" name="Subtitle 2">
            <a:extLst>
              <a:ext uri="{FF2B5EF4-FFF2-40B4-BE49-F238E27FC236}">
                <a16:creationId xmlns:a16="http://schemas.microsoft.com/office/drawing/2014/main" id="{E94114DB-7F6D-89F8-FA80-9D698B49CB58}"/>
              </a:ext>
            </a:extLst>
          </p:cNvPr>
          <p:cNvSpPr>
            <a:spLocks noGrp="1"/>
          </p:cNvSpPr>
          <p:nvPr>
            <p:ph type="subTitle" idx="1" hasCustomPrompt="1"/>
          </p:nvPr>
        </p:nvSpPr>
        <p:spPr>
          <a:xfrm>
            <a:off x="756094" y="6120765"/>
            <a:ext cx="7200900" cy="2880360"/>
          </a:xfrm>
          <a:prstGeom prst="rect">
            <a:avLst/>
          </a:prstGeom>
        </p:spPr>
        <p:txBody>
          <a:bodyPr anchor="t"/>
          <a:lstStyle>
            <a:lvl1pPr marL="0" indent="0" algn="l">
              <a:lnSpc>
                <a:spcPct val="98000"/>
              </a:lnSpc>
              <a:spcBef>
                <a:spcPts val="0"/>
              </a:spcBef>
              <a:buNone/>
              <a:defRPr sz="2500" spc="0" baseline="0"/>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dirty="0"/>
              <a:t>Her er det plass til en undertittel som kan gå over flere linjer</a:t>
            </a:r>
          </a:p>
        </p:txBody>
      </p:sp>
      <p:sp>
        <p:nvSpPr>
          <p:cNvPr id="3" name="Title 1">
            <a:extLst>
              <a:ext uri="{FF2B5EF4-FFF2-40B4-BE49-F238E27FC236}">
                <a16:creationId xmlns:a16="http://schemas.microsoft.com/office/drawing/2014/main" id="{8B0B5191-872C-7AB1-5C11-8CF75ACD3E10}"/>
              </a:ext>
            </a:extLst>
          </p:cNvPr>
          <p:cNvSpPr>
            <a:spLocks noGrp="1"/>
          </p:cNvSpPr>
          <p:nvPr>
            <p:ph type="ctrTitle" hasCustomPrompt="1"/>
          </p:nvPr>
        </p:nvSpPr>
        <p:spPr>
          <a:xfrm>
            <a:off x="756094" y="323921"/>
            <a:ext cx="13681711" cy="5040630"/>
          </a:xfrm>
        </p:spPr>
        <p:txBody>
          <a:bodyPr anchor="b"/>
          <a:lstStyle>
            <a:lvl1pPr algn="l">
              <a:lnSpc>
                <a:spcPct val="98000"/>
              </a:lnSpc>
              <a:spcBef>
                <a:spcPts val="0"/>
              </a:spcBef>
              <a:defRPr sz="10200" spc="0" baseline="0"/>
            </a:lvl1pPr>
          </a:lstStyle>
          <a:p>
            <a:r>
              <a:rPr lang="nb-NO" dirty="0"/>
              <a:t>Her er det plass til en overskrift over flere linjer</a:t>
            </a:r>
          </a:p>
        </p:txBody>
      </p:sp>
      <p:sp>
        <p:nvSpPr>
          <p:cNvPr id="7" name="Text Placeholder 9">
            <a:extLst>
              <a:ext uri="{FF2B5EF4-FFF2-40B4-BE49-F238E27FC236}">
                <a16:creationId xmlns:a16="http://schemas.microsoft.com/office/drawing/2014/main" id="{71520853-8DB2-CEB8-1A62-EF2CF880A6CD}"/>
              </a:ext>
            </a:extLst>
          </p:cNvPr>
          <p:cNvSpPr>
            <a:spLocks noGrp="1"/>
          </p:cNvSpPr>
          <p:nvPr>
            <p:ph type="body" sz="quarter" idx="13" hasCustomPrompt="1"/>
          </p:nvPr>
        </p:nvSpPr>
        <p:spPr>
          <a:xfrm>
            <a:off x="756093" y="11607806"/>
            <a:ext cx="7200899" cy="1625594"/>
          </a:xfrm>
          <a:prstGeom prst="rect">
            <a:avLst/>
          </a:prstGeom>
        </p:spPr>
        <p:txBody>
          <a:bodyPr/>
          <a:lstStyle>
            <a:lvl1pPr marL="0" indent="0">
              <a:lnSpc>
                <a:spcPts val="3000"/>
              </a:lnSpc>
              <a:spcBef>
                <a:spcPts val="0"/>
              </a:spcBef>
              <a:spcAft>
                <a:spcPts val="1000"/>
              </a:spcAft>
              <a:buNone/>
              <a:defRPr sz="1700" spc="0" baseline="0">
                <a:latin typeface="IBM Plex Mono" panose="020B0509050203000203" pitchFamily="49" charset="0"/>
                <a:cs typeface="Times New Roman" panose="02020603050405020304" pitchFamily="18" charset="0"/>
              </a:defRPr>
            </a:lvl1pPr>
          </a:lstStyle>
          <a:p>
            <a:pPr lvl="0"/>
            <a:r>
              <a:rPr lang="nb-NO" noProof="0" dirty="0"/>
              <a:t>Sett inn - Institusjon/Navn/Tittel/Dato</a:t>
            </a:r>
          </a:p>
        </p:txBody>
      </p:sp>
    </p:spTree>
    <p:extLst>
      <p:ext uri="{BB962C8B-B14F-4D97-AF65-F5344CB8AC3E}">
        <p14:creationId xmlns:p14="http://schemas.microsoft.com/office/powerpoint/2010/main" val="4078887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8F_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0" name="Picture Placeholder 12">
            <a:extLst>
              <a:ext uri="{FF2B5EF4-FFF2-40B4-BE49-F238E27FC236}">
                <a16:creationId xmlns:a16="http://schemas.microsoft.com/office/drawing/2014/main" id="{1F4B9B6B-9F80-385F-FDC6-19789187E71C}"/>
              </a:ext>
            </a:extLst>
          </p:cNvPr>
          <p:cNvSpPr>
            <a:spLocks noGrp="1"/>
          </p:cNvSpPr>
          <p:nvPr>
            <p:ph type="pic" sz="quarter" idx="17"/>
          </p:nvPr>
        </p:nvSpPr>
        <p:spPr>
          <a:xfrm>
            <a:off x="756096" y="1905000"/>
            <a:ext cx="7364514" cy="951865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7" name="Text Placeholder 16">
            <a:extLst>
              <a:ext uri="{FF2B5EF4-FFF2-40B4-BE49-F238E27FC236}">
                <a16:creationId xmlns:a16="http://schemas.microsoft.com/office/drawing/2014/main" id="{9780D937-2A59-6BFF-72CE-DC514C76B269}"/>
              </a:ext>
            </a:extLst>
          </p:cNvPr>
          <p:cNvSpPr>
            <a:spLocks noGrp="1"/>
          </p:cNvSpPr>
          <p:nvPr>
            <p:ph type="body" sz="quarter" idx="18" hasCustomPrompt="1"/>
          </p:nvPr>
        </p:nvSpPr>
        <p:spPr>
          <a:xfrm>
            <a:off x="756096" y="11423650"/>
            <a:ext cx="7364514"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2" name="Picture Placeholder 12">
            <a:extLst>
              <a:ext uri="{FF2B5EF4-FFF2-40B4-BE49-F238E27FC236}">
                <a16:creationId xmlns:a16="http://schemas.microsoft.com/office/drawing/2014/main" id="{C22C7849-9F5C-0D52-2979-835BEE86BD37}"/>
              </a:ext>
            </a:extLst>
          </p:cNvPr>
          <p:cNvSpPr>
            <a:spLocks noGrp="1"/>
          </p:cNvSpPr>
          <p:nvPr>
            <p:ph type="pic" sz="quarter" idx="19"/>
          </p:nvPr>
        </p:nvSpPr>
        <p:spPr>
          <a:xfrm>
            <a:off x="8521649" y="1905000"/>
            <a:ext cx="7364514" cy="9518650"/>
          </a:xfr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4" name="Picture Placeholder 12">
            <a:extLst>
              <a:ext uri="{FF2B5EF4-FFF2-40B4-BE49-F238E27FC236}">
                <a16:creationId xmlns:a16="http://schemas.microsoft.com/office/drawing/2014/main" id="{7B407DEE-A474-EB36-C8B0-E4AA7F566043}"/>
              </a:ext>
            </a:extLst>
          </p:cNvPr>
          <p:cNvSpPr>
            <a:spLocks noGrp="1"/>
          </p:cNvSpPr>
          <p:nvPr>
            <p:ph type="pic" sz="quarter" idx="21"/>
          </p:nvPr>
        </p:nvSpPr>
        <p:spPr>
          <a:xfrm>
            <a:off x="16287202" y="1905000"/>
            <a:ext cx="7364514" cy="9518650"/>
          </a:xfrm>
          <a:blipFill dpi="0" rotWithShape="1">
            <a:blip r:embed="rId4"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6" name="Date Placeholder 5">
            <a:extLst>
              <a:ext uri="{FF2B5EF4-FFF2-40B4-BE49-F238E27FC236}">
                <a16:creationId xmlns:a16="http://schemas.microsoft.com/office/drawing/2014/main" id="{CECF9E5D-2295-BE76-8331-0205FD743320}"/>
              </a:ext>
            </a:extLst>
          </p:cNvPr>
          <p:cNvSpPr>
            <a:spLocks noGrp="1"/>
          </p:cNvSpPr>
          <p:nvPr>
            <p:ph type="dt" sz="half" idx="23"/>
          </p:nvPr>
        </p:nvSpPr>
        <p:spPr/>
        <p:txBody>
          <a:bodyPr/>
          <a:lstStyle/>
          <a:p>
            <a:fld id="{C0ABEC47-E8A1-4361-A230-445E70F6DA3A}" type="datetime1">
              <a:rPr lang="nb-NO" noProof="0" smtClean="0"/>
              <a:t>13.06.2023</a:t>
            </a:fld>
            <a:endParaRPr lang="nb-NO" noProof="0" dirty="0"/>
          </a:p>
        </p:txBody>
      </p:sp>
      <p:sp>
        <p:nvSpPr>
          <p:cNvPr id="7" name="Footer Placeholder 6">
            <a:extLst>
              <a:ext uri="{FF2B5EF4-FFF2-40B4-BE49-F238E27FC236}">
                <a16:creationId xmlns:a16="http://schemas.microsoft.com/office/drawing/2014/main" id="{9AF39750-EC2E-4BF8-1295-FC4F397F40BB}"/>
              </a:ext>
            </a:extLst>
          </p:cNvPr>
          <p:cNvSpPr>
            <a:spLocks noGrp="1"/>
          </p:cNvSpPr>
          <p:nvPr>
            <p:ph type="ftr" sz="quarter" idx="24"/>
          </p:nvPr>
        </p:nvSpPr>
        <p:spPr/>
        <p:txBody>
          <a:bodyPr/>
          <a:lstStyle/>
          <a:p>
            <a:r>
              <a:rPr lang="nb-NO" noProof="0" dirty="0"/>
              <a:t>Sett inn presentasjonstittel via toppmeny "Sett inn - Topptekst og bunntekst"</a:t>
            </a:r>
          </a:p>
        </p:txBody>
      </p:sp>
      <p:sp>
        <p:nvSpPr>
          <p:cNvPr id="12" name="Slide Number Placeholder 5">
            <a:extLst>
              <a:ext uri="{FF2B5EF4-FFF2-40B4-BE49-F238E27FC236}">
                <a16:creationId xmlns:a16="http://schemas.microsoft.com/office/drawing/2014/main" id="{DD5CCF20-7741-57A5-DF69-E24E2E803AA3}"/>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8" name="addin_colorlist" hidden="1">
            <a:extLst>
              <a:ext uri="{FF2B5EF4-FFF2-40B4-BE49-F238E27FC236}">
                <a16:creationId xmlns:a16="http://schemas.microsoft.com/office/drawing/2014/main" id="{CF13B21C-62DB-D324-6255-E3EA136C9AD6}"/>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ext Placeholder 16">
            <a:extLst>
              <a:ext uri="{FF2B5EF4-FFF2-40B4-BE49-F238E27FC236}">
                <a16:creationId xmlns:a16="http://schemas.microsoft.com/office/drawing/2014/main" id="{89F1DBD3-B2E0-5117-C699-AD8E0B25E58F}"/>
              </a:ext>
            </a:extLst>
          </p:cNvPr>
          <p:cNvSpPr>
            <a:spLocks noGrp="1"/>
          </p:cNvSpPr>
          <p:nvPr>
            <p:ph type="body" sz="quarter" idx="25" hasCustomPrompt="1"/>
          </p:nvPr>
        </p:nvSpPr>
        <p:spPr>
          <a:xfrm>
            <a:off x="8521649" y="11423650"/>
            <a:ext cx="7364514"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11" name="Text Placeholder 16">
            <a:extLst>
              <a:ext uri="{FF2B5EF4-FFF2-40B4-BE49-F238E27FC236}">
                <a16:creationId xmlns:a16="http://schemas.microsoft.com/office/drawing/2014/main" id="{DFB7C1E0-3EC8-F82C-BD1A-52F7D67E6454}"/>
              </a:ext>
            </a:extLst>
          </p:cNvPr>
          <p:cNvSpPr>
            <a:spLocks noGrp="1"/>
          </p:cNvSpPr>
          <p:nvPr>
            <p:ph type="body" sz="quarter" idx="26" hasCustomPrompt="1"/>
          </p:nvPr>
        </p:nvSpPr>
        <p:spPr>
          <a:xfrm>
            <a:off x="16287202" y="11423650"/>
            <a:ext cx="7364514"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195285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9A_Bilde og statement">
    <p:bg>
      <p:bgPr>
        <a:solidFill>
          <a:srgbClr val="C0C1FF"/>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1" y="0"/>
            <a:ext cx="11809412" cy="13716000"/>
          </a:xfrm>
          <a:blipFill dpi="0" rotWithShape="1">
            <a:blip r:embed="rId2" cstate="email">
              <a:extLst>
                <a:ext uri="{28A0092B-C50C-407E-A947-70E740481C1C}">
                  <a14:useLocalDpi xmlns:a14="http://schemas.microsoft.com/office/drawing/2010/main"/>
                </a:ext>
              </a:extLst>
            </a:blip>
            <a:srcRect/>
            <a:stretch>
              <a:fillRect l="-7979" r="-7979"/>
            </a:stretch>
          </a:blipFill>
        </p:spPr>
        <p:txBody>
          <a:bodyPr/>
          <a:lstStyle>
            <a:lvl1pPr>
              <a:defRPr sz="3400"/>
            </a:lvl1pPr>
          </a:lstStyle>
          <a:p>
            <a:r>
              <a:rPr lang="nb-NO" noProof="0" dirty="0"/>
              <a:t>Klikk på ikonet for å legge til et bilde</a:t>
            </a:r>
          </a:p>
        </p:txBody>
      </p:sp>
      <p:sp>
        <p:nvSpPr>
          <p:cNvPr id="3" name="Text Placeholder 16">
            <a:extLst>
              <a:ext uri="{FF2B5EF4-FFF2-40B4-BE49-F238E27FC236}">
                <a16:creationId xmlns:a16="http://schemas.microsoft.com/office/drawing/2014/main" id="{A261F359-32FC-C95D-6E40-36EF6B215DA2}"/>
              </a:ext>
            </a:extLst>
          </p:cNvPr>
          <p:cNvSpPr>
            <a:spLocks noGrp="1"/>
          </p:cNvSpPr>
          <p:nvPr>
            <p:ph type="body" sz="quarter" idx="18" hasCustomPrompt="1"/>
          </p:nvPr>
        </p:nvSpPr>
        <p:spPr>
          <a:xfrm>
            <a:off x="12573000" y="11827239"/>
            <a:ext cx="11809412" cy="1888761"/>
          </a:xfrm>
          <a:prstGeom prst="rect">
            <a:avLst/>
          </a:prstGeom>
          <a:solidFill>
            <a:schemeClr val="bg1"/>
          </a:solidFill>
        </p:spPr>
        <p:txBody>
          <a:bodyPr lIns="720000" tIns="90000" rIns="720000" bIns="90000" anchor="ctr">
            <a:normAutofit/>
          </a:bodyPr>
          <a:lstStyle>
            <a:lvl1pPr marL="0" indent="0" algn="l">
              <a:lnSpc>
                <a:spcPct val="140000"/>
              </a:lnSpc>
              <a:spcBef>
                <a:spcPts val="0"/>
              </a:spcBef>
              <a:spcAft>
                <a:spcPts val="0"/>
              </a:spcAft>
              <a:buClrTx/>
              <a:buFontTx/>
              <a:buNone/>
              <a:defRPr sz="1700" b="0" i="0" u="none" cap="none" spc="0" baseline="0">
                <a:solidFill>
                  <a:schemeClr val="tx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9" name="Slide Number Placeholder 8">
            <a:extLst>
              <a:ext uri="{FF2B5EF4-FFF2-40B4-BE49-F238E27FC236}">
                <a16:creationId xmlns:a16="http://schemas.microsoft.com/office/drawing/2014/main" id="{9FBE8D1E-2A1C-CCA1-B908-BA3DD7D89F8B}"/>
              </a:ext>
            </a:extLst>
          </p:cNvPr>
          <p:cNvSpPr>
            <a:spLocks noGrp="1"/>
          </p:cNvSpPr>
          <p:nvPr>
            <p:ph type="sldNum" sz="quarter" idx="21"/>
          </p:nvPr>
        </p:nvSpPr>
        <p:spPr/>
        <p:txBody>
          <a:bodyPr/>
          <a:lstStyle/>
          <a:p>
            <a:fld id="{36F4D1B9-59DF-4B5C-8440-F23B9F46A364}" type="slidenum">
              <a:rPr lang="nb-NO" noProof="0" smtClean="0"/>
              <a:pPr/>
              <a:t>‹#›</a:t>
            </a:fld>
            <a:endParaRPr lang="nb-NO" noProof="0" dirty="0"/>
          </a:p>
        </p:txBody>
      </p:sp>
      <p:sp>
        <p:nvSpPr>
          <p:cNvPr id="10" name="Date Placeholder 3">
            <a:extLst>
              <a:ext uri="{FF2B5EF4-FFF2-40B4-BE49-F238E27FC236}">
                <a16:creationId xmlns:a16="http://schemas.microsoft.com/office/drawing/2014/main" id="{1F707B82-47C7-3EB8-D174-700A56E4836C}"/>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80A77F1D-FA9D-499A-B7EB-CBEA4F1C9AFE}" type="datetime1">
              <a:rPr lang="nb-NO" noProof="0" smtClean="0"/>
              <a:t>13.06.2023</a:t>
            </a:fld>
            <a:endParaRPr lang="nb-NO" noProof="0" dirty="0"/>
          </a:p>
        </p:txBody>
      </p:sp>
      <p:sp>
        <p:nvSpPr>
          <p:cNvPr id="11" name="Footer Placeholder 4">
            <a:extLst>
              <a:ext uri="{FF2B5EF4-FFF2-40B4-BE49-F238E27FC236}">
                <a16:creationId xmlns:a16="http://schemas.microsoft.com/office/drawing/2014/main" id="{52E01644-8E2D-2A96-D899-D7AFC1DAFE6F}"/>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4" name="Title 1">
            <a:extLst>
              <a:ext uri="{FF2B5EF4-FFF2-40B4-BE49-F238E27FC236}">
                <a16:creationId xmlns:a16="http://schemas.microsoft.com/office/drawing/2014/main" id="{CC747936-636A-781F-7F4B-02E1B3AAD495}"/>
              </a:ext>
            </a:extLst>
          </p:cNvPr>
          <p:cNvSpPr>
            <a:spLocks noGrp="1"/>
          </p:cNvSpPr>
          <p:nvPr>
            <p:ph type="ctrTitle" hasCustomPrompt="1"/>
          </p:nvPr>
        </p:nvSpPr>
        <p:spPr>
          <a:xfrm>
            <a:off x="756093" y="2051583"/>
            <a:ext cx="10081260" cy="5400675"/>
          </a:xfrm>
        </p:spPr>
        <p:txBody>
          <a:bodyPr anchor="t"/>
          <a:lstStyle>
            <a:lvl1pPr algn="l">
              <a:lnSpc>
                <a:spcPct val="98000"/>
              </a:lnSpc>
              <a:spcBef>
                <a:spcPts val="0"/>
              </a:spcBef>
              <a:spcAft>
                <a:spcPts val="3200"/>
              </a:spcAft>
              <a:defRPr sz="51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 name="addin_colorlist" hidden="1">
            <a:extLst>
              <a:ext uri="{FF2B5EF4-FFF2-40B4-BE49-F238E27FC236}">
                <a16:creationId xmlns:a16="http://schemas.microsoft.com/office/drawing/2014/main" id="{C7086582-3002-40E8-6BBD-56B6D8B9C5D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157554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9B_Bilde og statement">
    <p:bg>
      <p:bgPr>
        <a:solidFill>
          <a:srgbClr val="A9AD93"/>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1" y="0"/>
            <a:ext cx="11809412" cy="13716000"/>
          </a:xfrm>
          <a:blipFill dpi="0" rotWithShape="1">
            <a:blip r:embed="rId2" cstate="email">
              <a:extLst>
                <a:ext uri="{28A0092B-C50C-407E-A947-70E740481C1C}">
                  <a14:useLocalDpi xmlns:a14="http://schemas.microsoft.com/office/drawing/2010/main"/>
                </a:ext>
              </a:extLst>
            </a:blip>
            <a:srcRect/>
            <a:stretch>
              <a:fillRect l="-7979" r="-7979"/>
            </a:stretch>
          </a:blipFill>
        </p:spPr>
        <p:txBody>
          <a:bodyPr/>
          <a:lstStyle>
            <a:lvl1pPr>
              <a:defRPr sz="3400"/>
            </a:lvl1pPr>
          </a:lstStyle>
          <a:p>
            <a:r>
              <a:rPr lang="nb-NO" noProof="0" dirty="0"/>
              <a:t>Klikk på ikonet for å legge til et bilde</a:t>
            </a:r>
          </a:p>
        </p:txBody>
      </p:sp>
      <p:sp>
        <p:nvSpPr>
          <p:cNvPr id="3" name="Text Placeholder 16">
            <a:extLst>
              <a:ext uri="{FF2B5EF4-FFF2-40B4-BE49-F238E27FC236}">
                <a16:creationId xmlns:a16="http://schemas.microsoft.com/office/drawing/2014/main" id="{A261F359-32FC-C95D-6E40-36EF6B215DA2}"/>
              </a:ext>
            </a:extLst>
          </p:cNvPr>
          <p:cNvSpPr>
            <a:spLocks noGrp="1"/>
          </p:cNvSpPr>
          <p:nvPr>
            <p:ph type="body" sz="quarter" idx="18" hasCustomPrompt="1"/>
          </p:nvPr>
        </p:nvSpPr>
        <p:spPr>
          <a:xfrm>
            <a:off x="12573001" y="11827239"/>
            <a:ext cx="11809412" cy="1888761"/>
          </a:xfrm>
          <a:prstGeom prst="rect">
            <a:avLst/>
          </a:prstGeom>
          <a:solidFill>
            <a:schemeClr val="bg1"/>
          </a:solidFill>
        </p:spPr>
        <p:txBody>
          <a:bodyPr lIns="720000" tIns="90000" rIns="720000" bIns="90000" anchor="ctr">
            <a:noAutofit/>
          </a:bodyPr>
          <a:lstStyle>
            <a:lvl1pPr marL="0" indent="0" algn="l">
              <a:lnSpc>
                <a:spcPct val="140000"/>
              </a:lnSpc>
              <a:spcBef>
                <a:spcPts val="0"/>
              </a:spcBef>
              <a:spcAft>
                <a:spcPts val="0"/>
              </a:spcAft>
              <a:buClrTx/>
              <a:buFontTx/>
              <a:buNone/>
              <a:defRPr sz="1700" b="0" i="0" u="none" cap="none" spc="0" baseline="0">
                <a:solidFill>
                  <a:schemeClr val="tx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lvl="0"/>
            <a:r>
              <a:rPr lang="nb-NO" noProof="0" dirty="0"/>
              <a:t>Bildetekst kommer her</a:t>
            </a:r>
            <a:br>
              <a:rPr lang="nb-NO" noProof="0" dirty="0"/>
            </a:br>
            <a:r>
              <a:rPr lang="nb-NO" noProof="0" dirty="0"/>
              <a:t>Foto: Navn </a:t>
            </a:r>
            <a:r>
              <a:rPr lang="nb-NO" noProof="0" dirty="0" err="1"/>
              <a:t>Navnesen</a:t>
            </a:r>
            <a:endParaRPr lang="nb-NO" noProof="0" dirty="0"/>
          </a:p>
        </p:txBody>
      </p:sp>
      <p:sp>
        <p:nvSpPr>
          <p:cNvPr id="9" name="Slide Number Placeholder 8">
            <a:extLst>
              <a:ext uri="{FF2B5EF4-FFF2-40B4-BE49-F238E27FC236}">
                <a16:creationId xmlns:a16="http://schemas.microsoft.com/office/drawing/2014/main" id="{9FBE8D1E-2A1C-CCA1-B908-BA3DD7D89F8B}"/>
              </a:ext>
            </a:extLst>
          </p:cNvPr>
          <p:cNvSpPr>
            <a:spLocks noGrp="1"/>
          </p:cNvSpPr>
          <p:nvPr>
            <p:ph type="sldNum" sz="quarter" idx="21"/>
          </p:nvPr>
        </p:nvSpPr>
        <p:spPr/>
        <p:txBody>
          <a:bodyPr/>
          <a:lstStyle/>
          <a:p>
            <a:fld id="{36F4D1B9-59DF-4B5C-8440-F23B9F46A364}" type="slidenum">
              <a:rPr lang="nb-NO" noProof="0" smtClean="0"/>
              <a:pPr/>
              <a:t>‹#›</a:t>
            </a:fld>
            <a:endParaRPr lang="nb-NO" noProof="0" dirty="0"/>
          </a:p>
        </p:txBody>
      </p:sp>
      <p:sp>
        <p:nvSpPr>
          <p:cNvPr id="10" name="Date Placeholder 3">
            <a:extLst>
              <a:ext uri="{FF2B5EF4-FFF2-40B4-BE49-F238E27FC236}">
                <a16:creationId xmlns:a16="http://schemas.microsoft.com/office/drawing/2014/main" id="{1F707B82-47C7-3EB8-D174-700A56E4836C}"/>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A2CA6FCA-FBBD-4CC4-BE7F-23059EA843AD}" type="datetime1">
              <a:rPr lang="nb-NO" noProof="0" smtClean="0"/>
              <a:t>13.06.2023</a:t>
            </a:fld>
            <a:endParaRPr lang="nb-NO" noProof="0" dirty="0"/>
          </a:p>
        </p:txBody>
      </p:sp>
      <p:sp>
        <p:nvSpPr>
          <p:cNvPr id="11" name="Footer Placeholder 4">
            <a:extLst>
              <a:ext uri="{FF2B5EF4-FFF2-40B4-BE49-F238E27FC236}">
                <a16:creationId xmlns:a16="http://schemas.microsoft.com/office/drawing/2014/main" id="{52E01644-8E2D-2A96-D899-D7AFC1DAFE6F}"/>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4" name="Title 1">
            <a:extLst>
              <a:ext uri="{FF2B5EF4-FFF2-40B4-BE49-F238E27FC236}">
                <a16:creationId xmlns:a16="http://schemas.microsoft.com/office/drawing/2014/main" id="{FE36E6B0-533F-066E-6D9C-1329CFE22E67}"/>
              </a:ext>
            </a:extLst>
          </p:cNvPr>
          <p:cNvSpPr>
            <a:spLocks noGrp="1"/>
          </p:cNvSpPr>
          <p:nvPr>
            <p:ph type="ctrTitle" hasCustomPrompt="1"/>
          </p:nvPr>
        </p:nvSpPr>
        <p:spPr>
          <a:xfrm>
            <a:off x="756093" y="2051583"/>
            <a:ext cx="10081260" cy="5400675"/>
          </a:xfrm>
        </p:spPr>
        <p:txBody>
          <a:bodyPr anchor="t"/>
          <a:lstStyle>
            <a:lvl1pPr algn="l">
              <a:lnSpc>
                <a:spcPct val="98000"/>
              </a:lnSpc>
              <a:spcBef>
                <a:spcPts val="0"/>
              </a:spcBef>
              <a:spcAft>
                <a:spcPts val="3200"/>
              </a:spcAft>
              <a:defRPr sz="51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2" name="addin_colorlist" hidden="1">
            <a:extLst>
              <a:ext uri="{FF2B5EF4-FFF2-40B4-BE49-F238E27FC236}">
                <a16:creationId xmlns:a16="http://schemas.microsoft.com/office/drawing/2014/main" id="{707BDFDE-A4A7-A210-2818-DCC87D950E53}"/>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1357133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A_Sita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067AED78-8887-489B-88B2-4F83B8D7665C}" type="datetime1">
              <a:rPr lang="nb-NO" noProof="0" smtClean="0"/>
              <a:t>13.06.2023</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5" name="Slide Number Placeholder 5">
            <a:extLst>
              <a:ext uri="{FF2B5EF4-FFF2-40B4-BE49-F238E27FC236}">
                <a16:creationId xmlns:a16="http://schemas.microsoft.com/office/drawing/2014/main" id="{F284992C-0EE0-B847-A130-9DCB0FDE2ABF}"/>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8" name="Title 1">
            <a:extLst>
              <a:ext uri="{FF2B5EF4-FFF2-40B4-BE49-F238E27FC236}">
                <a16:creationId xmlns:a16="http://schemas.microsoft.com/office/drawing/2014/main" id="{8C9853EC-C3DD-9EE5-8314-E7C46762F6D0}"/>
              </a:ext>
            </a:extLst>
          </p:cNvPr>
          <p:cNvSpPr>
            <a:spLocks noGrp="1"/>
          </p:cNvSpPr>
          <p:nvPr>
            <p:ph type="ctrTitle" hasCustomPrompt="1"/>
          </p:nvPr>
        </p:nvSpPr>
        <p:spPr>
          <a:xfrm>
            <a:off x="756094" y="6321766"/>
            <a:ext cx="13681711" cy="3697898"/>
          </a:xfrm>
        </p:spPr>
        <p:txBody>
          <a:bodyPr anchor="b"/>
          <a:lstStyle>
            <a:lvl1pPr algn="l">
              <a:lnSpc>
                <a:spcPct val="98000"/>
              </a:lnSpc>
              <a:spcBef>
                <a:spcPts val="0"/>
              </a:spcBef>
              <a:spcAft>
                <a:spcPts val="0"/>
              </a:spcAft>
              <a:defRPr sz="7600" spc="0" baseline="0">
                <a:solidFill>
                  <a:schemeClr val="bg1"/>
                </a:solidFill>
              </a:defRPr>
            </a:lvl1pPr>
          </a:lstStyle>
          <a:p>
            <a:r>
              <a:rPr lang="nb-NO" noProof="0" dirty="0"/>
              <a:t>System uten endring forandrer ingenting. Endring uten system kan fort blir kaos.</a:t>
            </a:r>
          </a:p>
        </p:txBody>
      </p:sp>
      <p:sp>
        <p:nvSpPr>
          <p:cNvPr id="9" name="Subtitle 2">
            <a:extLst>
              <a:ext uri="{FF2B5EF4-FFF2-40B4-BE49-F238E27FC236}">
                <a16:creationId xmlns:a16="http://schemas.microsoft.com/office/drawing/2014/main" id="{463621C9-EF60-D957-0099-47032672A16C}"/>
              </a:ext>
            </a:extLst>
          </p:cNvPr>
          <p:cNvSpPr>
            <a:spLocks noGrp="1"/>
          </p:cNvSpPr>
          <p:nvPr>
            <p:ph type="subTitle" idx="1" hasCustomPrompt="1"/>
          </p:nvPr>
        </p:nvSpPr>
        <p:spPr>
          <a:xfrm>
            <a:off x="756094" y="10646270"/>
            <a:ext cx="7200900" cy="1440180"/>
          </a:xfrm>
          <a:prstGeom prst="rect">
            <a:avLst/>
          </a:prstGeom>
        </p:spPr>
        <p:txBody>
          <a:bodyPr anchor="t"/>
          <a:lstStyle>
            <a:lvl1pPr marL="0" indent="0" algn="l">
              <a:lnSpc>
                <a:spcPct val="98000"/>
              </a:lnSpc>
              <a:spcBef>
                <a:spcPts val="0"/>
              </a:spcBef>
              <a:buNone/>
              <a:defRPr sz="3400" spc="0" baseline="0">
                <a:solidFill>
                  <a:schemeClr val="bg1"/>
                </a:solidFill>
              </a:defRPr>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noProof="0" dirty="0"/>
              <a:t>Navn </a:t>
            </a:r>
            <a:r>
              <a:rPr lang="nb-NO" noProof="0" dirty="0" err="1"/>
              <a:t>Navnesen</a:t>
            </a:r>
            <a:endParaRPr lang="nb-NO" noProof="0" dirty="0"/>
          </a:p>
        </p:txBody>
      </p:sp>
      <p:sp>
        <p:nvSpPr>
          <p:cNvPr id="2" name="addin_colorlist" hidden="1">
            <a:extLst>
              <a:ext uri="{FF2B5EF4-FFF2-40B4-BE49-F238E27FC236}">
                <a16:creationId xmlns:a16="http://schemas.microsoft.com/office/drawing/2014/main" id="{B829D31A-222A-DF10-84EA-9E1C0B5BEED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643782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B_Sita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0EF70F5D-068F-45F1-81E5-C18C71D8D2DC}" type="datetime1">
              <a:rPr lang="nb-NO" noProof="0" smtClean="0"/>
              <a:t>13.06.2023</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5" name="Slide Number Placeholder 5">
            <a:extLst>
              <a:ext uri="{FF2B5EF4-FFF2-40B4-BE49-F238E27FC236}">
                <a16:creationId xmlns:a16="http://schemas.microsoft.com/office/drawing/2014/main" id="{F284992C-0EE0-B847-A130-9DCB0FDE2ABF}"/>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8" name="Title 1">
            <a:extLst>
              <a:ext uri="{FF2B5EF4-FFF2-40B4-BE49-F238E27FC236}">
                <a16:creationId xmlns:a16="http://schemas.microsoft.com/office/drawing/2014/main" id="{8C9853EC-C3DD-9EE5-8314-E7C46762F6D0}"/>
              </a:ext>
            </a:extLst>
          </p:cNvPr>
          <p:cNvSpPr>
            <a:spLocks noGrp="1"/>
          </p:cNvSpPr>
          <p:nvPr>
            <p:ph type="ctrTitle" hasCustomPrompt="1"/>
          </p:nvPr>
        </p:nvSpPr>
        <p:spPr>
          <a:xfrm>
            <a:off x="756094" y="6321766"/>
            <a:ext cx="13681711" cy="3697898"/>
          </a:xfrm>
        </p:spPr>
        <p:txBody>
          <a:bodyPr anchor="b"/>
          <a:lstStyle>
            <a:lvl1pPr algn="l">
              <a:lnSpc>
                <a:spcPct val="98000"/>
              </a:lnSpc>
              <a:spcBef>
                <a:spcPts val="0"/>
              </a:spcBef>
              <a:spcAft>
                <a:spcPts val="0"/>
              </a:spcAft>
              <a:defRPr sz="7600" spc="0" baseline="0">
                <a:solidFill>
                  <a:schemeClr val="bg1"/>
                </a:solidFill>
              </a:defRPr>
            </a:lvl1pPr>
          </a:lstStyle>
          <a:p>
            <a:r>
              <a:rPr lang="nb-NO" noProof="0" dirty="0"/>
              <a:t>System uten endring forandrer ingenting. Endring uten system kan fort blir kaos.</a:t>
            </a:r>
          </a:p>
        </p:txBody>
      </p:sp>
      <p:sp>
        <p:nvSpPr>
          <p:cNvPr id="2" name="Subtitle 2">
            <a:extLst>
              <a:ext uri="{FF2B5EF4-FFF2-40B4-BE49-F238E27FC236}">
                <a16:creationId xmlns:a16="http://schemas.microsoft.com/office/drawing/2014/main" id="{E43614D6-D405-179A-FB8C-0F317D983B51}"/>
              </a:ext>
            </a:extLst>
          </p:cNvPr>
          <p:cNvSpPr>
            <a:spLocks noGrp="1"/>
          </p:cNvSpPr>
          <p:nvPr>
            <p:ph type="subTitle" idx="1" hasCustomPrompt="1"/>
          </p:nvPr>
        </p:nvSpPr>
        <p:spPr>
          <a:xfrm>
            <a:off x="756094" y="10646270"/>
            <a:ext cx="7200900" cy="1440180"/>
          </a:xfrm>
          <a:prstGeom prst="rect">
            <a:avLst/>
          </a:prstGeom>
        </p:spPr>
        <p:txBody>
          <a:bodyPr anchor="t"/>
          <a:lstStyle>
            <a:lvl1pPr marL="0" indent="0" algn="l">
              <a:lnSpc>
                <a:spcPct val="98000"/>
              </a:lnSpc>
              <a:spcBef>
                <a:spcPts val="0"/>
              </a:spcBef>
              <a:buNone/>
              <a:defRPr sz="3400" spc="0" baseline="0">
                <a:solidFill>
                  <a:schemeClr val="bg1"/>
                </a:solidFill>
              </a:defRPr>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Navn </a:t>
            </a:r>
            <a:r>
              <a:rPr lang="nb-NO" noProof="0" dirty="0" err="1"/>
              <a:t>Navnesen</a:t>
            </a:r>
            <a:endParaRPr lang="nb-NO" noProof="0" dirty="0"/>
          </a:p>
        </p:txBody>
      </p:sp>
      <p:sp>
        <p:nvSpPr>
          <p:cNvPr id="3" name="addin_colorlist" hidden="1">
            <a:extLst>
              <a:ext uri="{FF2B5EF4-FFF2-40B4-BE49-F238E27FC236}">
                <a16:creationId xmlns:a16="http://schemas.microsoft.com/office/drawing/2014/main" id="{394BC85D-C89E-4880-190B-6E7584CD739E}"/>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2454656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A_Tall">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ADDFC0CC-428C-42B8-9008-662B6CBB4DCE}" type="datetime1">
              <a:rPr lang="nb-NO" noProof="0" smtClean="0"/>
              <a:t>13.06.2023</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EA7B756E-9A10-409D-CDB7-34DA0F7C4C4A}"/>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0" y="0"/>
            <a:ext cx="11809412"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9" name="Text Placeholder 9">
            <a:extLst>
              <a:ext uri="{FF2B5EF4-FFF2-40B4-BE49-F238E27FC236}">
                <a16:creationId xmlns:a16="http://schemas.microsoft.com/office/drawing/2014/main" id="{6E47833F-046D-2705-7BF2-355C70692918}"/>
              </a:ext>
            </a:extLst>
          </p:cNvPr>
          <p:cNvSpPr>
            <a:spLocks noGrp="1"/>
          </p:cNvSpPr>
          <p:nvPr>
            <p:ph type="body" sz="quarter" idx="21" hasCustomPrompt="1"/>
          </p:nvPr>
        </p:nvSpPr>
        <p:spPr>
          <a:xfrm>
            <a:off x="760728" y="4306667"/>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a:t>
            </a:r>
          </a:p>
        </p:txBody>
      </p:sp>
      <p:sp>
        <p:nvSpPr>
          <p:cNvPr id="12" name="Text Placeholder 9">
            <a:extLst>
              <a:ext uri="{FF2B5EF4-FFF2-40B4-BE49-F238E27FC236}">
                <a16:creationId xmlns:a16="http://schemas.microsoft.com/office/drawing/2014/main" id="{5A36A991-8955-EA9D-161D-1AD1729817DD}"/>
              </a:ext>
            </a:extLst>
          </p:cNvPr>
          <p:cNvSpPr>
            <a:spLocks noGrp="1"/>
          </p:cNvSpPr>
          <p:nvPr>
            <p:ph type="body" sz="quarter" idx="24" hasCustomPrompt="1"/>
          </p:nvPr>
        </p:nvSpPr>
        <p:spPr>
          <a:xfrm>
            <a:off x="6470730" y="4306667"/>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2</a:t>
            </a:r>
          </a:p>
        </p:txBody>
      </p:sp>
      <p:sp>
        <p:nvSpPr>
          <p:cNvPr id="17" name="Text Placeholder 9">
            <a:extLst>
              <a:ext uri="{FF2B5EF4-FFF2-40B4-BE49-F238E27FC236}">
                <a16:creationId xmlns:a16="http://schemas.microsoft.com/office/drawing/2014/main" id="{AB6CFBCD-841F-7435-D561-4CB8055F3076}"/>
              </a:ext>
            </a:extLst>
          </p:cNvPr>
          <p:cNvSpPr>
            <a:spLocks noGrp="1"/>
          </p:cNvSpPr>
          <p:nvPr>
            <p:ph type="body" sz="quarter" idx="27" hasCustomPrompt="1"/>
          </p:nvPr>
        </p:nvSpPr>
        <p:spPr>
          <a:xfrm>
            <a:off x="760728" y="8097945"/>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3</a:t>
            </a:r>
          </a:p>
        </p:txBody>
      </p:sp>
      <p:sp>
        <p:nvSpPr>
          <p:cNvPr id="20" name="Text Placeholder 9">
            <a:extLst>
              <a:ext uri="{FF2B5EF4-FFF2-40B4-BE49-F238E27FC236}">
                <a16:creationId xmlns:a16="http://schemas.microsoft.com/office/drawing/2014/main" id="{37A834ED-7615-B431-7514-61CA2987FBF5}"/>
              </a:ext>
            </a:extLst>
          </p:cNvPr>
          <p:cNvSpPr>
            <a:spLocks noGrp="1"/>
          </p:cNvSpPr>
          <p:nvPr>
            <p:ph type="body" sz="quarter" idx="30" hasCustomPrompt="1"/>
          </p:nvPr>
        </p:nvSpPr>
        <p:spPr>
          <a:xfrm>
            <a:off x="6470730" y="8097945"/>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4</a:t>
            </a:r>
          </a:p>
        </p:txBody>
      </p:sp>
      <p:sp>
        <p:nvSpPr>
          <p:cNvPr id="5" name="addin_colorlist" hidden="1">
            <a:extLst>
              <a:ext uri="{FF2B5EF4-FFF2-40B4-BE49-F238E27FC236}">
                <a16:creationId xmlns:a16="http://schemas.microsoft.com/office/drawing/2014/main" id="{16C76C1D-061F-EF97-54F9-5261EEBFCC25}"/>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1" name="Title 1">
            <a:extLst>
              <a:ext uri="{FF2B5EF4-FFF2-40B4-BE49-F238E27FC236}">
                <a16:creationId xmlns:a16="http://schemas.microsoft.com/office/drawing/2014/main" id="{3E2CAFAB-034A-00B8-28CC-2F5C7EC57A36}"/>
              </a:ext>
            </a:extLst>
          </p:cNvPr>
          <p:cNvSpPr>
            <a:spLocks noGrp="1"/>
          </p:cNvSpPr>
          <p:nvPr>
            <p:ph type="ctrTitle" hasCustomPrompt="1"/>
          </p:nvPr>
        </p:nvSpPr>
        <p:spPr>
          <a:xfrm>
            <a:off x="756092" y="2051583"/>
            <a:ext cx="11115313"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22" name="Text Placeholder 9">
            <a:extLst>
              <a:ext uri="{FF2B5EF4-FFF2-40B4-BE49-F238E27FC236}">
                <a16:creationId xmlns:a16="http://schemas.microsoft.com/office/drawing/2014/main" id="{D0151A16-3F0D-A641-FD1B-A79292AFD02D}"/>
              </a:ext>
            </a:extLst>
          </p:cNvPr>
          <p:cNvSpPr>
            <a:spLocks noGrp="1"/>
          </p:cNvSpPr>
          <p:nvPr>
            <p:ph type="body" sz="quarter" idx="15" hasCustomPrompt="1"/>
          </p:nvPr>
        </p:nvSpPr>
        <p:spPr>
          <a:xfrm>
            <a:off x="760728" y="6189085"/>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3" name="Text Placeholder 9">
            <a:extLst>
              <a:ext uri="{FF2B5EF4-FFF2-40B4-BE49-F238E27FC236}">
                <a16:creationId xmlns:a16="http://schemas.microsoft.com/office/drawing/2014/main" id="{2EF8459D-41A4-01A2-F810-66DF214C920C}"/>
              </a:ext>
            </a:extLst>
          </p:cNvPr>
          <p:cNvSpPr>
            <a:spLocks noGrp="1"/>
          </p:cNvSpPr>
          <p:nvPr>
            <p:ph type="body" sz="quarter" idx="18" hasCustomPrompt="1"/>
          </p:nvPr>
        </p:nvSpPr>
        <p:spPr>
          <a:xfrm>
            <a:off x="760728" y="5361771"/>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4" name="Text Placeholder 9">
            <a:extLst>
              <a:ext uri="{FF2B5EF4-FFF2-40B4-BE49-F238E27FC236}">
                <a16:creationId xmlns:a16="http://schemas.microsoft.com/office/drawing/2014/main" id="{57A1CB04-BD24-9309-FEBD-18BF69F2DAD0}"/>
              </a:ext>
            </a:extLst>
          </p:cNvPr>
          <p:cNvSpPr>
            <a:spLocks noGrp="1"/>
          </p:cNvSpPr>
          <p:nvPr>
            <p:ph type="body" sz="quarter" idx="22" hasCustomPrompt="1"/>
          </p:nvPr>
        </p:nvSpPr>
        <p:spPr>
          <a:xfrm>
            <a:off x="6470730" y="6189085"/>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5" name="Text Placeholder 9">
            <a:extLst>
              <a:ext uri="{FF2B5EF4-FFF2-40B4-BE49-F238E27FC236}">
                <a16:creationId xmlns:a16="http://schemas.microsoft.com/office/drawing/2014/main" id="{E4708535-4D5E-6EB2-6ACB-8EDE8EB7D31C}"/>
              </a:ext>
            </a:extLst>
          </p:cNvPr>
          <p:cNvSpPr>
            <a:spLocks noGrp="1"/>
          </p:cNvSpPr>
          <p:nvPr>
            <p:ph type="body" sz="quarter" idx="23" hasCustomPrompt="1"/>
          </p:nvPr>
        </p:nvSpPr>
        <p:spPr>
          <a:xfrm>
            <a:off x="6470730" y="5361771"/>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6" name="Text Placeholder 9">
            <a:extLst>
              <a:ext uri="{FF2B5EF4-FFF2-40B4-BE49-F238E27FC236}">
                <a16:creationId xmlns:a16="http://schemas.microsoft.com/office/drawing/2014/main" id="{1EF4B86E-A0C4-18FF-8493-04921D4EE680}"/>
              </a:ext>
            </a:extLst>
          </p:cNvPr>
          <p:cNvSpPr>
            <a:spLocks noGrp="1"/>
          </p:cNvSpPr>
          <p:nvPr>
            <p:ph type="body" sz="quarter" idx="25" hasCustomPrompt="1"/>
          </p:nvPr>
        </p:nvSpPr>
        <p:spPr>
          <a:xfrm>
            <a:off x="760728" y="9980363"/>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27" name="Text Placeholder 9">
            <a:extLst>
              <a:ext uri="{FF2B5EF4-FFF2-40B4-BE49-F238E27FC236}">
                <a16:creationId xmlns:a16="http://schemas.microsoft.com/office/drawing/2014/main" id="{F1DBABCD-D6B9-745F-BA3E-ACDA11BE6402}"/>
              </a:ext>
            </a:extLst>
          </p:cNvPr>
          <p:cNvSpPr>
            <a:spLocks noGrp="1"/>
          </p:cNvSpPr>
          <p:nvPr>
            <p:ph type="body" sz="quarter" idx="26" hasCustomPrompt="1"/>
          </p:nvPr>
        </p:nvSpPr>
        <p:spPr>
          <a:xfrm>
            <a:off x="760728" y="9153049"/>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8" name="Text Placeholder 9">
            <a:extLst>
              <a:ext uri="{FF2B5EF4-FFF2-40B4-BE49-F238E27FC236}">
                <a16:creationId xmlns:a16="http://schemas.microsoft.com/office/drawing/2014/main" id="{62CF8300-6579-A1F0-28DA-BF4259144AAD}"/>
              </a:ext>
            </a:extLst>
          </p:cNvPr>
          <p:cNvSpPr>
            <a:spLocks noGrp="1"/>
          </p:cNvSpPr>
          <p:nvPr>
            <p:ph type="body" sz="quarter" idx="28" hasCustomPrompt="1"/>
          </p:nvPr>
        </p:nvSpPr>
        <p:spPr>
          <a:xfrm>
            <a:off x="6470730" y="9980363"/>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9" name="Text Placeholder 9">
            <a:extLst>
              <a:ext uri="{FF2B5EF4-FFF2-40B4-BE49-F238E27FC236}">
                <a16:creationId xmlns:a16="http://schemas.microsoft.com/office/drawing/2014/main" id="{81076D46-D410-94CE-97EF-395A9507EEE3}"/>
              </a:ext>
            </a:extLst>
          </p:cNvPr>
          <p:cNvSpPr>
            <a:spLocks noGrp="1"/>
          </p:cNvSpPr>
          <p:nvPr>
            <p:ph type="body" sz="quarter" idx="29" hasCustomPrompt="1"/>
          </p:nvPr>
        </p:nvSpPr>
        <p:spPr>
          <a:xfrm>
            <a:off x="6470730" y="9153049"/>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Tree>
    <p:extLst>
      <p:ext uri="{BB962C8B-B14F-4D97-AF65-F5344CB8AC3E}">
        <p14:creationId xmlns:p14="http://schemas.microsoft.com/office/powerpoint/2010/main" val="3409655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B_T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8668-A268-530A-DC9F-9A8F9FE676E8}"/>
              </a:ext>
            </a:extLst>
          </p:cNvPr>
          <p:cNvSpPr>
            <a:spLocks noGrp="1"/>
          </p:cNvSpPr>
          <p:nvPr>
            <p:ph type="ctrTitle" hasCustomPrompt="1"/>
          </p:nvPr>
        </p:nvSpPr>
        <p:spPr>
          <a:xfrm>
            <a:off x="756094"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br>
              <a:rPr lang="nb-NO" noProof="0" dirty="0"/>
            </a:br>
            <a:endParaRPr lang="nb-NO" noProof="0" dirty="0"/>
          </a:p>
        </p:txBody>
      </p:sp>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4" name="Text Placeholder 9">
            <a:extLst>
              <a:ext uri="{FF2B5EF4-FFF2-40B4-BE49-F238E27FC236}">
                <a16:creationId xmlns:a16="http://schemas.microsoft.com/office/drawing/2014/main" id="{18EC7FD3-605B-29AF-19DB-5801E13599C4}"/>
              </a:ext>
            </a:extLst>
          </p:cNvPr>
          <p:cNvSpPr>
            <a:spLocks noGrp="1"/>
          </p:cNvSpPr>
          <p:nvPr>
            <p:ph type="body" sz="quarter" idx="18" hasCustomPrompt="1"/>
          </p:nvPr>
        </p:nvSpPr>
        <p:spPr>
          <a:xfrm>
            <a:off x="760727" y="5361771"/>
            <a:ext cx="648081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9" name="Text Placeholder 9">
            <a:extLst>
              <a:ext uri="{FF2B5EF4-FFF2-40B4-BE49-F238E27FC236}">
                <a16:creationId xmlns:a16="http://schemas.microsoft.com/office/drawing/2014/main" id="{6E47833F-046D-2705-7BF2-355C70692918}"/>
              </a:ext>
            </a:extLst>
          </p:cNvPr>
          <p:cNvSpPr>
            <a:spLocks noGrp="1"/>
          </p:cNvSpPr>
          <p:nvPr>
            <p:ph type="body" sz="quarter" idx="21" hasCustomPrompt="1"/>
          </p:nvPr>
        </p:nvSpPr>
        <p:spPr>
          <a:xfrm>
            <a:off x="760727" y="4306667"/>
            <a:ext cx="648081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a:t>
            </a:r>
          </a:p>
        </p:txBody>
      </p:sp>
      <p:sp>
        <p:nvSpPr>
          <p:cNvPr id="11" name="Text Placeholder 9">
            <a:extLst>
              <a:ext uri="{FF2B5EF4-FFF2-40B4-BE49-F238E27FC236}">
                <a16:creationId xmlns:a16="http://schemas.microsoft.com/office/drawing/2014/main" id="{4E1227A4-5C71-B97A-1E8B-945986AE3502}"/>
              </a:ext>
            </a:extLst>
          </p:cNvPr>
          <p:cNvSpPr>
            <a:spLocks noGrp="1"/>
          </p:cNvSpPr>
          <p:nvPr>
            <p:ph type="body" sz="quarter" idx="23" hasCustomPrompt="1"/>
          </p:nvPr>
        </p:nvSpPr>
        <p:spPr>
          <a:xfrm>
            <a:off x="8377020" y="5361771"/>
            <a:ext cx="648081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12" name="Text Placeholder 9">
            <a:extLst>
              <a:ext uri="{FF2B5EF4-FFF2-40B4-BE49-F238E27FC236}">
                <a16:creationId xmlns:a16="http://schemas.microsoft.com/office/drawing/2014/main" id="{5A36A991-8955-EA9D-161D-1AD1729817DD}"/>
              </a:ext>
            </a:extLst>
          </p:cNvPr>
          <p:cNvSpPr>
            <a:spLocks noGrp="1"/>
          </p:cNvSpPr>
          <p:nvPr>
            <p:ph type="body" sz="quarter" idx="24" hasCustomPrompt="1"/>
          </p:nvPr>
        </p:nvSpPr>
        <p:spPr>
          <a:xfrm>
            <a:off x="8377020" y="4306667"/>
            <a:ext cx="648081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2</a:t>
            </a:r>
          </a:p>
        </p:txBody>
      </p:sp>
      <p:sp>
        <p:nvSpPr>
          <p:cNvPr id="16" name="Text Placeholder 9">
            <a:extLst>
              <a:ext uri="{FF2B5EF4-FFF2-40B4-BE49-F238E27FC236}">
                <a16:creationId xmlns:a16="http://schemas.microsoft.com/office/drawing/2014/main" id="{7EA92302-6F07-6A9F-2A74-0E7E46B02F94}"/>
              </a:ext>
            </a:extLst>
          </p:cNvPr>
          <p:cNvSpPr>
            <a:spLocks noGrp="1"/>
          </p:cNvSpPr>
          <p:nvPr>
            <p:ph type="body" sz="quarter" idx="26" hasCustomPrompt="1"/>
          </p:nvPr>
        </p:nvSpPr>
        <p:spPr>
          <a:xfrm>
            <a:off x="760727" y="9153049"/>
            <a:ext cx="648081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17" name="Text Placeholder 9">
            <a:extLst>
              <a:ext uri="{FF2B5EF4-FFF2-40B4-BE49-F238E27FC236}">
                <a16:creationId xmlns:a16="http://schemas.microsoft.com/office/drawing/2014/main" id="{AB6CFBCD-841F-7435-D561-4CB8055F3076}"/>
              </a:ext>
            </a:extLst>
          </p:cNvPr>
          <p:cNvSpPr>
            <a:spLocks noGrp="1"/>
          </p:cNvSpPr>
          <p:nvPr>
            <p:ph type="body" sz="quarter" idx="27" hasCustomPrompt="1"/>
          </p:nvPr>
        </p:nvSpPr>
        <p:spPr>
          <a:xfrm>
            <a:off x="760727" y="8097945"/>
            <a:ext cx="648081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4</a:t>
            </a:r>
          </a:p>
        </p:txBody>
      </p:sp>
      <p:sp>
        <p:nvSpPr>
          <p:cNvPr id="19" name="Text Placeholder 9">
            <a:extLst>
              <a:ext uri="{FF2B5EF4-FFF2-40B4-BE49-F238E27FC236}">
                <a16:creationId xmlns:a16="http://schemas.microsoft.com/office/drawing/2014/main" id="{9BE44AD4-B407-CB41-7E6A-D2F2FDE2A07E}"/>
              </a:ext>
            </a:extLst>
          </p:cNvPr>
          <p:cNvSpPr>
            <a:spLocks noGrp="1"/>
          </p:cNvSpPr>
          <p:nvPr>
            <p:ph type="body" sz="quarter" idx="29" hasCustomPrompt="1"/>
          </p:nvPr>
        </p:nvSpPr>
        <p:spPr>
          <a:xfrm>
            <a:off x="8377020" y="9153049"/>
            <a:ext cx="648081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20" name="Text Placeholder 9">
            <a:extLst>
              <a:ext uri="{FF2B5EF4-FFF2-40B4-BE49-F238E27FC236}">
                <a16:creationId xmlns:a16="http://schemas.microsoft.com/office/drawing/2014/main" id="{37A834ED-7615-B431-7514-61CA2987FBF5}"/>
              </a:ext>
            </a:extLst>
          </p:cNvPr>
          <p:cNvSpPr>
            <a:spLocks noGrp="1"/>
          </p:cNvSpPr>
          <p:nvPr>
            <p:ph type="body" sz="quarter" idx="30" hasCustomPrompt="1"/>
          </p:nvPr>
        </p:nvSpPr>
        <p:spPr>
          <a:xfrm>
            <a:off x="8377020" y="8097945"/>
            <a:ext cx="648081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5</a:t>
            </a:r>
          </a:p>
        </p:txBody>
      </p:sp>
      <p:sp>
        <p:nvSpPr>
          <p:cNvPr id="26" name="Text Placeholder 9">
            <a:extLst>
              <a:ext uri="{FF2B5EF4-FFF2-40B4-BE49-F238E27FC236}">
                <a16:creationId xmlns:a16="http://schemas.microsoft.com/office/drawing/2014/main" id="{828EB654-7F2C-9206-DA33-8B5CC78BD4DA}"/>
              </a:ext>
            </a:extLst>
          </p:cNvPr>
          <p:cNvSpPr>
            <a:spLocks noGrp="1"/>
          </p:cNvSpPr>
          <p:nvPr>
            <p:ph type="body" sz="quarter" idx="32" hasCustomPrompt="1"/>
          </p:nvPr>
        </p:nvSpPr>
        <p:spPr>
          <a:xfrm>
            <a:off x="15993313" y="5361771"/>
            <a:ext cx="648081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27" name="Text Placeholder 9">
            <a:extLst>
              <a:ext uri="{FF2B5EF4-FFF2-40B4-BE49-F238E27FC236}">
                <a16:creationId xmlns:a16="http://schemas.microsoft.com/office/drawing/2014/main" id="{60E5CCE9-D978-11D2-A8C1-7FC9E20F502D}"/>
              </a:ext>
            </a:extLst>
          </p:cNvPr>
          <p:cNvSpPr>
            <a:spLocks noGrp="1"/>
          </p:cNvSpPr>
          <p:nvPr>
            <p:ph type="body" sz="quarter" idx="33" hasCustomPrompt="1"/>
          </p:nvPr>
        </p:nvSpPr>
        <p:spPr>
          <a:xfrm>
            <a:off x="15993313" y="4306667"/>
            <a:ext cx="648081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3</a:t>
            </a:r>
          </a:p>
        </p:txBody>
      </p:sp>
      <p:sp>
        <p:nvSpPr>
          <p:cNvPr id="29" name="Text Placeholder 9">
            <a:extLst>
              <a:ext uri="{FF2B5EF4-FFF2-40B4-BE49-F238E27FC236}">
                <a16:creationId xmlns:a16="http://schemas.microsoft.com/office/drawing/2014/main" id="{B8117EC3-EA8D-4949-5DC1-DFEDBD1959AA}"/>
              </a:ext>
            </a:extLst>
          </p:cNvPr>
          <p:cNvSpPr>
            <a:spLocks noGrp="1"/>
          </p:cNvSpPr>
          <p:nvPr>
            <p:ph type="body" sz="quarter" idx="35" hasCustomPrompt="1"/>
          </p:nvPr>
        </p:nvSpPr>
        <p:spPr>
          <a:xfrm>
            <a:off x="15993313" y="9153049"/>
            <a:ext cx="648081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30" name="Text Placeholder 9">
            <a:extLst>
              <a:ext uri="{FF2B5EF4-FFF2-40B4-BE49-F238E27FC236}">
                <a16:creationId xmlns:a16="http://schemas.microsoft.com/office/drawing/2014/main" id="{474DA587-6B1F-F83C-06D5-14750DBB739D}"/>
              </a:ext>
            </a:extLst>
          </p:cNvPr>
          <p:cNvSpPr>
            <a:spLocks noGrp="1"/>
          </p:cNvSpPr>
          <p:nvPr>
            <p:ph type="body" sz="quarter" idx="36" hasCustomPrompt="1"/>
          </p:nvPr>
        </p:nvSpPr>
        <p:spPr>
          <a:xfrm>
            <a:off x="15993313" y="8097945"/>
            <a:ext cx="648081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6</a:t>
            </a:r>
          </a:p>
        </p:txBody>
      </p:sp>
      <p:sp>
        <p:nvSpPr>
          <p:cNvPr id="3" name="Date Placeholder 2">
            <a:extLst>
              <a:ext uri="{FF2B5EF4-FFF2-40B4-BE49-F238E27FC236}">
                <a16:creationId xmlns:a16="http://schemas.microsoft.com/office/drawing/2014/main" id="{8CBED00B-7AC8-B881-A3E4-486969FA0B58}"/>
              </a:ext>
            </a:extLst>
          </p:cNvPr>
          <p:cNvSpPr>
            <a:spLocks noGrp="1"/>
          </p:cNvSpPr>
          <p:nvPr>
            <p:ph type="dt" sz="half" idx="43"/>
          </p:nvPr>
        </p:nvSpPr>
        <p:spPr/>
        <p:txBody>
          <a:bodyPr/>
          <a:lstStyle/>
          <a:p>
            <a:fld id="{64BA79CC-884C-4B33-9A13-51F7195CE4D8}" type="datetime1">
              <a:rPr lang="nb-NO" noProof="0" smtClean="0"/>
              <a:t>13.06.2023</a:t>
            </a:fld>
            <a:endParaRPr lang="nb-NO" noProof="0" dirty="0"/>
          </a:p>
        </p:txBody>
      </p:sp>
      <p:sp>
        <p:nvSpPr>
          <p:cNvPr id="5" name="Footer Placeholder 4">
            <a:extLst>
              <a:ext uri="{FF2B5EF4-FFF2-40B4-BE49-F238E27FC236}">
                <a16:creationId xmlns:a16="http://schemas.microsoft.com/office/drawing/2014/main" id="{60A21E12-FB23-A7AB-3F6D-F067BFE04855}"/>
              </a:ext>
            </a:extLst>
          </p:cNvPr>
          <p:cNvSpPr>
            <a:spLocks noGrp="1"/>
          </p:cNvSpPr>
          <p:nvPr>
            <p:ph type="ftr" sz="quarter" idx="44"/>
          </p:nvPr>
        </p:nvSpPr>
        <p:spPr/>
        <p:txBody>
          <a:body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ED9C7BB5-6F15-E0B5-C4D2-6F029A2E8083}"/>
              </a:ext>
            </a:extLst>
          </p:cNvPr>
          <p:cNvSpPr>
            <a:spLocks noGrp="1"/>
          </p:cNvSpPr>
          <p:nvPr>
            <p:ph type="sldNum" sz="quarter" idx="45"/>
          </p:nvPr>
        </p:nvSpPr>
        <p:spPr/>
        <p:txBody>
          <a:bodyPr/>
          <a:lstStyle/>
          <a:p>
            <a:fld id="{36F4D1B9-59DF-4B5C-8440-F23B9F46A364}" type="slidenum">
              <a:rPr lang="nb-NO" noProof="0" smtClean="0"/>
              <a:pPr/>
              <a:t>‹#›</a:t>
            </a:fld>
            <a:endParaRPr lang="nb-NO" noProof="0" dirty="0"/>
          </a:p>
        </p:txBody>
      </p:sp>
      <p:sp>
        <p:nvSpPr>
          <p:cNvPr id="7" name="Text Placeholder 8">
            <a:extLst>
              <a:ext uri="{FF2B5EF4-FFF2-40B4-BE49-F238E27FC236}">
                <a16:creationId xmlns:a16="http://schemas.microsoft.com/office/drawing/2014/main" id="{EC46F625-26EE-A171-DBA8-598CF5E84A89}"/>
              </a:ext>
            </a:extLst>
          </p:cNvPr>
          <p:cNvSpPr>
            <a:spLocks noGrp="1"/>
          </p:cNvSpPr>
          <p:nvPr>
            <p:ph type="body" sz="quarter" idx="22"/>
          </p:nvPr>
        </p:nvSpPr>
        <p:spPr>
          <a:xfrm>
            <a:off x="760727" y="6189085"/>
            <a:ext cx="6480810" cy="1440180"/>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8" name="Text Placeholder 8">
            <a:extLst>
              <a:ext uri="{FF2B5EF4-FFF2-40B4-BE49-F238E27FC236}">
                <a16:creationId xmlns:a16="http://schemas.microsoft.com/office/drawing/2014/main" id="{3DCEB8AD-BFEE-3E4C-3AD3-18A5B1CD93AF}"/>
              </a:ext>
            </a:extLst>
          </p:cNvPr>
          <p:cNvSpPr>
            <a:spLocks noGrp="1"/>
          </p:cNvSpPr>
          <p:nvPr>
            <p:ph type="body" sz="quarter" idx="46"/>
          </p:nvPr>
        </p:nvSpPr>
        <p:spPr>
          <a:xfrm>
            <a:off x="8377020" y="6189085"/>
            <a:ext cx="6480810" cy="1440180"/>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10" name="Text Placeholder 8">
            <a:extLst>
              <a:ext uri="{FF2B5EF4-FFF2-40B4-BE49-F238E27FC236}">
                <a16:creationId xmlns:a16="http://schemas.microsoft.com/office/drawing/2014/main" id="{AF83B832-A482-978D-7D5E-719EF12BB338}"/>
              </a:ext>
            </a:extLst>
          </p:cNvPr>
          <p:cNvSpPr>
            <a:spLocks noGrp="1"/>
          </p:cNvSpPr>
          <p:nvPr>
            <p:ph type="body" sz="quarter" idx="47"/>
          </p:nvPr>
        </p:nvSpPr>
        <p:spPr>
          <a:xfrm>
            <a:off x="15993313" y="6189085"/>
            <a:ext cx="6480810" cy="1440180"/>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13" name="Text Placeholder 8">
            <a:extLst>
              <a:ext uri="{FF2B5EF4-FFF2-40B4-BE49-F238E27FC236}">
                <a16:creationId xmlns:a16="http://schemas.microsoft.com/office/drawing/2014/main" id="{032E7177-B080-5D14-A73A-7D08EFE11301}"/>
              </a:ext>
            </a:extLst>
          </p:cNvPr>
          <p:cNvSpPr>
            <a:spLocks noGrp="1"/>
          </p:cNvSpPr>
          <p:nvPr>
            <p:ph type="body" sz="quarter" idx="48"/>
          </p:nvPr>
        </p:nvSpPr>
        <p:spPr>
          <a:xfrm>
            <a:off x="8377020" y="9980363"/>
            <a:ext cx="6480810" cy="1440180"/>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14" name="Text Placeholder 8">
            <a:extLst>
              <a:ext uri="{FF2B5EF4-FFF2-40B4-BE49-F238E27FC236}">
                <a16:creationId xmlns:a16="http://schemas.microsoft.com/office/drawing/2014/main" id="{5B1B7AFF-5320-D708-0C30-606586452A3B}"/>
              </a:ext>
            </a:extLst>
          </p:cNvPr>
          <p:cNvSpPr>
            <a:spLocks noGrp="1"/>
          </p:cNvSpPr>
          <p:nvPr>
            <p:ph type="body" sz="quarter" idx="49"/>
          </p:nvPr>
        </p:nvSpPr>
        <p:spPr>
          <a:xfrm>
            <a:off x="15993313" y="9980363"/>
            <a:ext cx="6480810" cy="1440180"/>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18" name="Text Placeholder 8">
            <a:extLst>
              <a:ext uri="{FF2B5EF4-FFF2-40B4-BE49-F238E27FC236}">
                <a16:creationId xmlns:a16="http://schemas.microsoft.com/office/drawing/2014/main" id="{890BA215-0995-C14D-EDFA-CC11B9946ECA}"/>
              </a:ext>
            </a:extLst>
          </p:cNvPr>
          <p:cNvSpPr>
            <a:spLocks noGrp="1"/>
          </p:cNvSpPr>
          <p:nvPr>
            <p:ph type="body" sz="quarter" idx="50"/>
          </p:nvPr>
        </p:nvSpPr>
        <p:spPr>
          <a:xfrm>
            <a:off x="756094" y="9980363"/>
            <a:ext cx="6480810" cy="1440180"/>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21" name="addin_colorlist" hidden="1">
            <a:extLst>
              <a:ext uri="{FF2B5EF4-FFF2-40B4-BE49-F238E27FC236}">
                <a16:creationId xmlns:a16="http://schemas.microsoft.com/office/drawing/2014/main" id="{962A59FA-4C7C-2B34-723D-9A9848C48C2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534986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C_Tall">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9" name="Text Placeholder 9">
            <a:extLst>
              <a:ext uri="{FF2B5EF4-FFF2-40B4-BE49-F238E27FC236}">
                <a16:creationId xmlns:a16="http://schemas.microsoft.com/office/drawing/2014/main" id="{6E47833F-046D-2705-7BF2-355C70692918}"/>
              </a:ext>
            </a:extLst>
          </p:cNvPr>
          <p:cNvSpPr>
            <a:spLocks noGrp="1"/>
          </p:cNvSpPr>
          <p:nvPr>
            <p:ph type="body" sz="quarter" idx="21" hasCustomPrompt="1"/>
          </p:nvPr>
        </p:nvSpPr>
        <p:spPr>
          <a:xfrm>
            <a:off x="760728" y="4306667"/>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434</a:t>
            </a:r>
          </a:p>
        </p:txBody>
      </p:sp>
      <p:sp>
        <p:nvSpPr>
          <p:cNvPr id="12" name="Text Placeholder 9">
            <a:extLst>
              <a:ext uri="{FF2B5EF4-FFF2-40B4-BE49-F238E27FC236}">
                <a16:creationId xmlns:a16="http://schemas.microsoft.com/office/drawing/2014/main" id="{5A36A991-8955-EA9D-161D-1AD1729817DD}"/>
              </a:ext>
            </a:extLst>
          </p:cNvPr>
          <p:cNvSpPr>
            <a:spLocks noGrp="1"/>
          </p:cNvSpPr>
          <p:nvPr>
            <p:ph type="body" sz="quarter" idx="24" hasCustomPrompt="1"/>
          </p:nvPr>
        </p:nvSpPr>
        <p:spPr>
          <a:xfrm>
            <a:off x="6470730" y="4306667"/>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51 år</a:t>
            </a:r>
          </a:p>
        </p:txBody>
      </p:sp>
      <p:sp>
        <p:nvSpPr>
          <p:cNvPr id="17" name="Text Placeholder 9">
            <a:extLst>
              <a:ext uri="{FF2B5EF4-FFF2-40B4-BE49-F238E27FC236}">
                <a16:creationId xmlns:a16="http://schemas.microsoft.com/office/drawing/2014/main" id="{AB6CFBCD-841F-7435-D561-4CB8055F3076}"/>
              </a:ext>
            </a:extLst>
          </p:cNvPr>
          <p:cNvSpPr>
            <a:spLocks noGrp="1"/>
          </p:cNvSpPr>
          <p:nvPr>
            <p:ph type="body" sz="quarter" idx="27" hasCustomPrompt="1"/>
          </p:nvPr>
        </p:nvSpPr>
        <p:spPr>
          <a:xfrm>
            <a:off x="760728" y="8097945"/>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65%</a:t>
            </a:r>
          </a:p>
        </p:txBody>
      </p:sp>
      <p:sp>
        <p:nvSpPr>
          <p:cNvPr id="20" name="Text Placeholder 9">
            <a:extLst>
              <a:ext uri="{FF2B5EF4-FFF2-40B4-BE49-F238E27FC236}">
                <a16:creationId xmlns:a16="http://schemas.microsoft.com/office/drawing/2014/main" id="{37A834ED-7615-B431-7514-61CA2987FBF5}"/>
              </a:ext>
            </a:extLst>
          </p:cNvPr>
          <p:cNvSpPr>
            <a:spLocks noGrp="1"/>
          </p:cNvSpPr>
          <p:nvPr>
            <p:ph type="body" sz="quarter" idx="30" hasCustomPrompt="1"/>
          </p:nvPr>
        </p:nvSpPr>
        <p:spPr>
          <a:xfrm>
            <a:off x="6470730" y="8097945"/>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10%</a:t>
            </a:r>
          </a:p>
        </p:txBody>
      </p:sp>
      <p:sp>
        <p:nvSpPr>
          <p:cNvPr id="22" name="Text Placeholder 9">
            <a:extLst>
              <a:ext uri="{FF2B5EF4-FFF2-40B4-BE49-F238E27FC236}">
                <a16:creationId xmlns:a16="http://schemas.microsoft.com/office/drawing/2014/main" id="{EBAE6850-B8C3-A1A4-E8C8-B5DE469B1B7F}"/>
              </a:ext>
            </a:extLst>
          </p:cNvPr>
          <p:cNvSpPr>
            <a:spLocks noGrp="1"/>
          </p:cNvSpPr>
          <p:nvPr>
            <p:ph type="body" sz="quarter" idx="33" hasCustomPrompt="1"/>
          </p:nvPr>
        </p:nvSpPr>
        <p:spPr>
          <a:xfrm>
            <a:off x="12191206" y="4306667"/>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65%</a:t>
            </a:r>
          </a:p>
        </p:txBody>
      </p:sp>
      <p:sp>
        <p:nvSpPr>
          <p:cNvPr id="25" name="Text Placeholder 9">
            <a:extLst>
              <a:ext uri="{FF2B5EF4-FFF2-40B4-BE49-F238E27FC236}">
                <a16:creationId xmlns:a16="http://schemas.microsoft.com/office/drawing/2014/main" id="{20FA4720-616A-D118-AACC-E87842B0C52C}"/>
              </a:ext>
            </a:extLst>
          </p:cNvPr>
          <p:cNvSpPr>
            <a:spLocks noGrp="1"/>
          </p:cNvSpPr>
          <p:nvPr>
            <p:ph type="body" sz="quarter" idx="36" hasCustomPrompt="1"/>
          </p:nvPr>
        </p:nvSpPr>
        <p:spPr>
          <a:xfrm>
            <a:off x="17901208" y="4306667"/>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10%</a:t>
            </a:r>
          </a:p>
        </p:txBody>
      </p:sp>
      <p:sp>
        <p:nvSpPr>
          <p:cNvPr id="28" name="Text Placeholder 9">
            <a:extLst>
              <a:ext uri="{FF2B5EF4-FFF2-40B4-BE49-F238E27FC236}">
                <a16:creationId xmlns:a16="http://schemas.microsoft.com/office/drawing/2014/main" id="{54DECC96-31F6-920F-CDC8-5B14285ACF3A}"/>
              </a:ext>
            </a:extLst>
          </p:cNvPr>
          <p:cNvSpPr>
            <a:spLocks noGrp="1"/>
          </p:cNvSpPr>
          <p:nvPr>
            <p:ph type="body" sz="quarter" idx="39" hasCustomPrompt="1"/>
          </p:nvPr>
        </p:nvSpPr>
        <p:spPr>
          <a:xfrm>
            <a:off x="12191206" y="8097945"/>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434</a:t>
            </a:r>
          </a:p>
        </p:txBody>
      </p:sp>
      <p:sp>
        <p:nvSpPr>
          <p:cNvPr id="31" name="Text Placeholder 9">
            <a:extLst>
              <a:ext uri="{FF2B5EF4-FFF2-40B4-BE49-F238E27FC236}">
                <a16:creationId xmlns:a16="http://schemas.microsoft.com/office/drawing/2014/main" id="{57DC8FDA-A028-DA0B-9727-5ADF8E346457}"/>
              </a:ext>
            </a:extLst>
          </p:cNvPr>
          <p:cNvSpPr>
            <a:spLocks noGrp="1"/>
          </p:cNvSpPr>
          <p:nvPr>
            <p:ph type="body" sz="quarter" idx="42" hasCustomPrompt="1"/>
          </p:nvPr>
        </p:nvSpPr>
        <p:spPr>
          <a:xfrm>
            <a:off x="17901208" y="8097945"/>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51 år</a:t>
            </a:r>
          </a:p>
        </p:txBody>
      </p:sp>
      <p:sp>
        <p:nvSpPr>
          <p:cNvPr id="6" name="Date Placeholder 5">
            <a:extLst>
              <a:ext uri="{FF2B5EF4-FFF2-40B4-BE49-F238E27FC236}">
                <a16:creationId xmlns:a16="http://schemas.microsoft.com/office/drawing/2014/main" id="{7D79332B-2EEE-0361-6E28-8241F4567245}"/>
              </a:ext>
            </a:extLst>
          </p:cNvPr>
          <p:cNvSpPr>
            <a:spLocks noGrp="1"/>
          </p:cNvSpPr>
          <p:nvPr>
            <p:ph type="dt" sz="half" idx="43"/>
          </p:nvPr>
        </p:nvSpPr>
        <p:spPr/>
        <p:txBody>
          <a:bodyPr/>
          <a:lstStyle/>
          <a:p>
            <a:fld id="{D049B584-58FE-4352-B1B2-F5777E01BBE4}" type="datetime1">
              <a:rPr lang="nb-NO" noProof="0" smtClean="0"/>
              <a:t>13.06.2023</a:t>
            </a:fld>
            <a:endParaRPr lang="nb-NO" noProof="0" dirty="0"/>
          </a:p>
        </p:txBody>
      </p:sp>
      <p:sp>
        <p:nvSpPr>
          <p:cNvPr id="7" name="Footer Placeholder 6">
            <a:extLst>
              <a:ext uri="{FF2B5EF4-FFF2-40B4-BE49-F238E27FC236}">
                <a16:creationId xmlns:a16="http://schemas.microsoft.com/office/drawing/2014/main" id="{478F277D-52F1-8AA7-CD4A-93E08C5BAD58}"/>
              </a:ext>
            </a:extLst>
          </p:cNvPr>
          <p:cNvSpPr>
            <a:spLocks noGrp="1"/>
          </p:cNvSpPr>
          <p:nvPr>
            <p:ph type="ftr" sz="quarter" idx="44"/>
          </p:nvPr>
        </p:nvSpPr>
        <p:spPr/>
        <p:txBody>
          <a:bodyPr/>
          <a:lstStyle/>
          <a:p>
            <a:r>
              <a:rPr lang="nb-NO" noProof="0" dirty="0"/>
              <a:t>Sett inn presentasjonstittel via toppmeny "Sett inn - Topptekst og bunntekst"</a:t>
            </a:r>
          </a:p>
        </p:txBody>
      </p:sp>
      <p:sp>
        <p:nvSpPr>
          <p:cNvPr id="8" name="Slide Number Placeholder 7">
            <a:extLst>
              <a:ext uri="{FF2B5EF4-FFF2-40B4-BE49-F238E27FC236}">
                <a16:creationId xmlns:a16="http://schemas.microsoft.com/office/drawing/2014/main" id="{039BDF2E-D978-437F-EA89-0C66CC3EFB70}"/>
              </a:ext>
            </a:extLst>
          </p:cNvPr>
          <p:cNvSpPr>
            <a:spLocks noGrp="1"/>
          </p:cNvSpPr>
          <p:nvPr>
            <p:ph type="sldNum" sz="quarter" idx="45"/>
          </p:nvPr>
        </p:nvSpPr>
        <p:spPr/>
        <p:txBody>
          <a:bodyPr/>
          <a:lstStyle/>
          <a:p>
            <a:fld id="{36F4D1B9-59DF-4B5C-8440-F23B9F46A364}" type="slidenum">
              <a:rPr lang="nb-NO" noProof="0" smtClean="0"/>
              <a:pPr/>
              <a:t>‹#›</a:t>
            </a:fld>
            <a:endParaRPr lang="nb-NO" noProof="0" dirty="0"/>
          </a:p>
        </p:txBody>
      </p:sp>
      <p:sp>
        <p:nvSpPr>
          <p:cNvPr id="13" name="addin_colorlist" hidden="1">
            <a:extLst>
              <a:ext uri="{FF2B5EF4-FFF2-40B4-BE49-F238E27FC236}">
                <a16:creationId xmlns:a16="http://schemas.microsoft.com/office/drawing/2014/main" id="{D1D72B36-C993-42F9-2DD8-45574A4E1879}"/>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33" name="Text Placeholder 9">
            <a:extLst>
              <a:ext uri="{FF2B5EF4-FFF2-40B4-BE49-F238E27FC236}">
                <a16:creationId xmlns:a16="http://schemas.microsoft.com/office/drawing/2014/main" id="{CBDF639D-E6F7-3902-4DE1-686A65F4B089}"/>
              </a:ext>
            </a:extLst>
          </p:cNvPr>
          <p:cNvSpPr>
            <a:spLocks noGrp="1"/>
          </p:cNvSpPr>
          <p:nvPr>
            <p:ph type="body" sz="quarter" idx="15" hasCustomPrompt="1"/>
          </p:nvPr>
        </p:nvSpPr>
        <p:spPr>
          <a:xfrm>
            <a:off x="760728" y="6189085"/>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34" name="Text Placeholder 9">
            <a:extLst>
              <a:ext uri="{FF2B5EF4-FFF2-40B4-BE49-F238E27FC236}">
                <a16:creationId xmlns:a16="http://schemas.microsoft.com/office/drawing/2014/main" id="{F0766F5E-388A-84BE-2878-F1766F97518E}"/>
              </a:ext>
            </a:extLst>
          </p:cNvPr>
          <p:cNvSpPr>
            <a:spLocks noGrp="1"/>
          </p:cNvSpPr>
          <p:nvPr>
            <p:ph type="body" sz="quarter" idx="18" hasCustomPrompt="1"/>
          </p:nvPr>
        </p:nvSpPr>
        <p:spPr>
          <a:xfrm>
            <a:off x="760728" y="5361771"/>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49" name="Text Placeholder 9">
            <a:extLst>
              <a:ext uri="{FF2B5EF4-FFF2-40B4-BE49-F238E27FC236}">
                <a16:creationId xmlns:a16="http://schemas.microsoft.com/office/drawing/2014/main" id="{3C24DD4B-B831-25A5-2FFA-24FA3B454E11}"/>
              </a:ext>
            </a:extLst>
          </p:cNvPr>
          <p:cNvSpPr>
            <a:spLocks noGrp="1"/>
          </p:cNvSpPr>
          <p:nvPr>
            <p:ph type="body" sz="quarter" idx="46" hasCustomPrompt="1"/>
          </p:nvPr>
        </p:nvSpPr>
        <p:spPr>
          <a:xfrm>
            <a:off x="6470730" y="6189085"/>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0" name="Text Placeholder 9">
            <a:extLst>
              <a:ext uri="{FF2B5EF4-FFF2-40B4-BE49-F238E27FC236}">
                <a16:creationId xmlns:a16="http://schemas.microsoft.com/office/drawing/2014/main" id="{18D56FFC-EB80-27C5-EAD7-C1105E000FD0}"/>
              </a:ext>
            </a:extLst>
          </p:cNvPr>
          <p:cNvSpPr>
            <a:spLocks noGrp="1"/>
          </p:cNvSpPr>
          <p:nvPr>
            <p:ph type="body" sz="quarter" idx="47" hasCustomPrompt="1"/>
          </p:nvPr>
        </p:nvSpPr>
        <p:spPr>
          <a:xfrm>
            <a:off x="6470730" y="5361771"/>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51" name="Text Placeholder 9">
            <a:extLst>
              <a:ext uri="{FF2B5EF4-FFF2-40B4-BE49-F238E27FC236}">
                <a16:creationId xmlns:a16="http://schemas.microsoft.com/office/drawing/2014/main" id="{158B4922-3F99-E92D-0678-F13D25663BA8}"/>
              </a:ext>
            </a:extLst>
          </p:cNvPr>
          <p:cNvSpPr>
            <a:spLocks noGrp="1"/>
          </p:cNvSpPr>
          <p:nvPr>
            <p:ph type="body" sz="quarter" idx="48" hasCustomPrompt="1"/>
          </p:nvPr>
        </p:nvSpPr>
        <p:spPr>
          <a:xfrm>
            <a:off x="12191206" y="6189085"/>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2" name="Text Placeholder 9">
            <a:extLst>
              <a:ext uri="{FF2B5EF4-FFF2-40B4-BE49-F238E27FC236}">
                <a16:creationId xmlns:a16="http://schemas.microsoft.com/office/drawing/2014/main" id="{3697A4E0-38B7-1D80-A9A3-411C97A27BC6}"/>
              </a:ext>
            </a:extLst>
          </p:cNvPr>
          <p:cNvSpPr>
            <a:spLocks noGrp="1"/>
          </p:cNvSpPr>
          <p:nvPr>
            <p:ph type="body" sz="quarter" idx="49" hasCustomPrompt="1"/>
          </p:nvPr>
        </p:nvSpPr>
        <p:spPr>
          <a:xfrm>
            <a:off x="12191206" y="5361771"/>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55" name="Text Placeholder 9">
            <a:extLst>
              <a:ext uri="{FF2B5EF4-FFF2-40B4-BE49-F238E27FC236}">
                <a16:creationId xmlns:a16="http://schemas.microsoft.com/office/drawing/2014/main" id="{32393F94-2AF8-3439-D988-6C2FDCACB0A0}"/>
              </a:ext>
            </a:extLst>
          </p:cNvPr>
          <p:cNvSpPr>
            <a:spLocks noGrp="1"/>
          </p:cNvSpPr>
          <p:nvPr>
            <p:ph type="body" sz="quarter" idx="50" hasCustomPrompt="1"/>
          </p:nvPr>
        </p:nvSpPr>
        <p:spPr>
          <a:xfrm>
            <a:off x="17901208" y="6189085"/>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6" name="Text Placeholder 9">
            <a:extLst>
              <a:ext uri="{FF2B5EF4-FFF2-40B4-BE49-F238E27FC236}">
                <a16:creationId xmlns:a16="http://schemas.microsoft.com/office/drawing/2014/main" id="{A7BEB669-CD8D-DCF3-F40E-37C69FA68C3E}"/>
              </a:ext>
            </a:extLst>
          </p:cNvPr>
          <p:cNvSpPr>
            <a:spLocks noGrp="1"/>
          </p:cNvSpPr>
          <p:nvPr>
            <p:ph type="body" sz="quarter" idx="51" hasCustomPrompt="1"/>
          </p:nvPr>
        </p:nvSpPr>
        <p:spPr>
          <a:xfrm>
            <a:off x="17901208" y="5361771"/>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57" name="Text Placeholder 9">
            <a:extLst>
              <a:ext uri="{FF2B5EF4-FFF2-40B4-BE49-F238E27FC236}">
                <a16:creationId xmlns:a16="http://schemas.microsoft.com/office/drawing/2014/main" id="{9B58700F-6B95-67DA-6FBF-759D2AAFA68B}"/>
              </a:ext>
            </a:extLst>
          </p:cNvPr>
          <p:cNvSpPr>
            <a:spLocks noGrp="1"/>
          </p:cNvSpPr>
          <p:nvPr>
            <p:ph type="body" sz="quarter" idx="52" hasCustomPrompt="1"/>
          </p:nvPr>
        </p:nvSpPr>
        <p:spPr>
          <a:xfrm>
            <a:off x="17901208" y="9980363"/>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8" name="Text Placeholder 9">
            <a:extLst>
              <a:ext uri="{FF2B5EF4-FFF2-40B4-BE49-F238E27FC236}">
                <a16:creationId xmlns:a16="http://schemas.microsoft.com/office/drawing/2014/main" id="{1676D2C1-0C37-3B9F-4A6A-7159A8226CE5}"/>
              </a:ext>
            </a:extLst>
          </p:cNvPr>
          <p:cNvSpPr>
            <a:spLocks noGrp="1"/>
          </p:cNvSpPr>
          <p:nvPr>
            <p:ph type="body" sz="quarter" idx="53" hasCustomPrompt="1"/>
          </p:nvPr>
        </p:nvSpPr>
        <p:spPr>
          <a:xfrm>
            <a:off x="17901208" y="9153049"/>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59" name="Text Placeholder 9">
            <a:extLst>
              <a:ext uri="{FF2B5EF4-FFF2-40B4-BE49-F238E27FC236}">
                <a16:creationId xmlns:a16="http://schemas.microsoft.com/office/drawing/2014/main" id="{8B6B6C4E-66A5-2E49-E3C0-C5D58D6F85FB}"/>
              </a:ext>
            </a:extLst>
          </p:cNvPr>
          <p:cNvSpPr>
            <a:spLocks noGrp="1"/>
          </p:cNvSpPr>
          <p:nvPr>
            <p:ph type="body" sz="quarter" idx="54" hasCustomPrompt="1"/>
          </p:nvPr>
        </p:nvSpPr>
        <p:spPr>
          <a:xfrm>
            <a:off x="760728" y="9980363"/>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60" name="Text Placeholder 9">
            <a:extLst>
              <a:ext uri="{FF2B5EF4-FFF2-40B4-BE49-F238E27FC236}">
                <a16:creationId xmlns:a16="http://schemas.microsoft.com/office/drawing/2014/main" id="{02B0E91A-5E84-D856-7F82-8916FEBE960A}"/>
              </a:ext>
            </a:extLst>
          </p:cNvPr>
          <p:cNvSpPr>
            <a:spLocks noGrp="1"/>
          </p:cNvSpPr>
          <p:nvPr>
            <p:ph type="body" sz="quarter" idx="55" hasCustomPrompt="1"/>
          </p:nvPr>
        </p:nvSpPr>
        <p:spPr>
          <a:xfrm>
            <a:off x="760728" y="9153049"/>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61" name="Text Placeholder 9">
            <a:extLst>
              <a:ext uri="{FF2B5EF4-FFF2-40B4-BE49-F238E27FC236}">
                <a16:creationId xmlns:a16="http://schemas.microsoft.com/office/drawing/2014/main" id="{126A8746-7419-F72A-29D0-38BFFCD4CC72}"/>
              </a:ext>
            </a:extLst>
          </p:cNvPr>
          <p:cNvSpPr>
            <a:spLocks noGrp="1"/>
          </p:cNvSpPr>
          <p:nvPr>
            <p:ph type="body" sz="quarter" idx="56" hasCustomPrompt="1"/>
          </p:nvPr>
        </p:nvSpPr>
        <p:spPr>
          <a:xfrm>
            <a:off x="6470730" y="9980363"/>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62" name="Text Placeholder 9">
            <a:extLst>
              <a:ext uri="{FF2B5EF4-FFF2-40B4-BE49-F238E27FC236}">
                <a16:creationId xmlns:a16="http://schemas.microsoft.com/office/drawing/2014/main" id="{3C9AE8E9-80AA-81C1-274E-F606AD5588FC}"/>
              </a:ext>
            </a:extLst>
          </p:cNvPr>
          <p:cNvSpPr>
            <a:spLocks noGrp="1"/>
          </p:cNvSpPr>
          <p:nvPr>
            <p:ph type="body" sz="quarter" idx="57" hasCustomPrompt="1"/>
          </p:nvPr>
        </p:nvSpPr>
        <p:spPr>
          <a:xfrm>
            <a:off x="6470730" y="9153049"/>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63" name="Text Placeholder 9">
            <a:extLst>
              <a:ext uri="{FF2B5EF4-FFF2-40B4-BE49-F238E27FC236}">
                <a16:creationId xmlns:a16="http://schemas.microsoft.com/office/drawing/2014/main" id="{EDF856CE-A032-EE54-75F8-3E3DA80D4226}"/>
              </a:ext>
            </a:extLst>
          </p:cNvPr>
          <p:cNvSpPr>
            <a:spLocks noGrp="1"/>
          </p:cNvSpPr>
          <p:nvPr>
            <p:ph type="body" sz="quarter" idx="58" hasCustomPrompt="1"/>
          </p:nvPr>
        </p:nvSpPr>
        <p:spPr>
          <a:xfrm>
            <a:off x="12191206" y="9980363"/>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64" name="Text Placeholder 9">
            <a:extLst>
              <a:ext uri="{FF2B5EF4-FFF2-40B4-BE49-F238E27FC236}">
                <a16:creationId xmlns:a16="http://schemas.microsoft.com/office/drawing/2014/main" id="{69A6538E-5A81-AF2B-3853-3186CD94D6A3}"/>
              </a:ext>
            </a:extLst>
          </p:cNvPr>
          <p:cNvSpPr>
            <a:spLocks noGrp="1"/>
          </p:cNvSpPr>
          <p:nvPr>
            <p:ph type="body" sz="quarter" idx="59" hasCustomPrompt="1"/>
          </p:nvPr>
        </p:nvSpPr>
        <p:spPr>
          <a:xfrm>
            <a:off x="12191206" y="9153049"/>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 name="Title 1">
            <a:extLst>
              <a:ext uri="{FF2B5EF4-FFF2-40B4-BE49-F238E27FC236}">
                <a16:creationId xmlns:a16="http://schemas.microsoft.com/office/drawing/2014/main" id="{AAE8E5F3-BC5F-51DD-EEEA-FA5E941A0FE0}"/>
              </a:ext>
            </a:extLst>
          </p:cNvPr>
          <p:cNvSpPr>
            <a:spLocks noGrp="1"/>
          </p:cNvSpPr>
          <p:nvPr>
            <p:ph type="ctrTitle" hasCustomPrompt="1"/>
          </p:nvPr>
        </p:nvSpPr>
        <p:spPr>
          <a:xfrm>
            <a:off x="756094"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br>
              <a:rPr lang="nb-NO" noProof="0" dirty="0"/>
            </a:br>
            <a:endParaRPr lang="nb-NO" noProof="0" dirty="0"/>
          </a:p>
        </p:txBody>
      </p:sp>
    </p:spTree>
    <p:extLst>
      <p:ext uri="{BB962C8B-B14F-4D97-AF65-F5344CB8AC3E}">
        <p14:creationId xmlns:p14="http://schemas.microsoft.com/office/powerpoint/2010/main" val="21886478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D_Tall">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0A1DFB72-E16C-D7AB-AB9C-72E30E4B3C66}"/>
              </a:ext>
            </a:extLst>
          </p:cNvPr>
          <p:cNvSpPr>
            <a:spLocks noGrp="1"/>
          </p:cNvSpPr>
          <p:nvPr>
            <p:ph type="body" sz="quarter" idx="31" hasCustomPrompt="1"/>
          </p:nvPr>
        </p:nvSpPr>
        <p:spPr>
          <a:xfrm>
            <a:off x="12578663" y="6499052"/>
            <a:ext cx="10801350" cy="5400675"/>
          </a:xfrm>
          <a:prstGeom prst="rect">
            <a:avLst/>
          </a:prstGeom>
        </p:spPr>
        <p:txBody>
          <a:bodyPr/>
          <a:lstStyle>
            <a:lvl1pPr marL="0" indent="0">
              <a:lnSpc>
                <a:spcPct val="98000"/>
              </a:lnSpc>
              <a:spcBef>
                <a:spcPts val="0"/>
              </a:spcBef>
              <a:spcAft>
                <a:spcPts val="3200"/>
              </a:spcAft>
              <a:buNone/>
              <a:defRPr sz="250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2" name="Text Placeholder 9">
            <a:extLst>
              <a:ext uri="{FF2B5EF4-FFF2-40B4-BE49-F238E27FC236}">
                <a16:creationId xmlns:a16="http://schemas.microsoft.com/office/drawing/2014/main" id="{EBAE6850-B8C3-A1A4-E8C8-B5DE469B1B7F}"/>
              </a:ext>
            </a:extLst>
          </p:cNvPr>
          <p:cNvSpPr>
            <a:spLocks noGrp="1"/>
          </p:cNvSpPr>
          <p:nvPr>
            <p:ph type="body" sz="quarter" idx="33" hasCustomPrompt="1"/>
          </p:nvPr>
        </p:nvSpPr>
        <p:spPr>
          <a:xfrm>
            <a:off x="12575366" y="4794347"/>
            <a:ext cx="1080135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36-48 måneder</a:t>
            </a:r>
          </a:p>
        </p:txBody>
      </p:sp>
      <p:sp>
        <p:nvSpPr>
          <p:cNvPr id="8" name="Picture Placeholder 12">
            <a:extLst>
              <a:ext uri="{FF2B5EF4-FFF2-40B4-BE49-F238E27FC236}">
                <a16:creationId xmlns:a16="http://schemas.microsoft.com/office/drawing/2014/main" id="{03F0E308-FC52-3E5F-BD2A-0EE63704F055}"/>
              </a:ext>
            </a:extLst>
          </p:cNvPr>
          <p:cNvSpPr>
            <a:spLocks noGrp="1"/>
          </p:cNvSpPr>
          <p:nvPr>
            <p:ph type="pic" sz="quarter" idx="35"/>
          </p:nvPr>
        </p:nvSpPr>
        <p:spPr>
          <a:xfrm>
            <a:off x="0" y="0"/>
            <a:ext cx="11417051"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3" name="Text Placeholder 9">
            <a:extLst>
              <a:ext uri="{FF2B5EF4-FFF2-40B4-BE49-F238E27FC236}">
                <a16:creationId xmlns:a16="http://schemas.microsoft.com/office/drawing/2014/main" id="{2926E3E9-19E3-1C4D-E574-4892B0CD66F4}"/>
              </a:ext>
            </a:extLst>
          </p:cNvPr>
          <p:cNvSpPr>
            <a:spLocks noGrp="1"/>
          </p:cNvSpPr>
          <p:nvPr>
            <p:ph type="body" sz="quarter" idx="18" hasCustomPrompt="1"/>
          </p:nvPr>
        </p:nvSpPr>
        <p:spPr>
          <a:xfrm>
            <a:off x="12575365" y="4117119"/>
            <a:ext cx="10801350" cy="540068"/>
          </a:xfrm>
          <a:prstGeom prst="rect">
            <a:avLst/>
          </a:prstGeom>
        </p:spPr>
        <p:txBody>
          <a:bodyPr anchor="t"/>
          <a:lstStyle>
            <a:lvl1pPr marL="0" indent="0">
              <a:lnSpc>
                <a:spcPct val="98000"/>
              </a:lnSpc>
              <a:spcBef>
                <a:spcPts val="0"/>
              </a:spcBef>
              <a:spcAft>
                <a:spcPts val="0"/>
              </a:spcAft>
              <a:buNone/>
              <a:defRPr sz="2500" b="1" baseline="0">
                <a:latin typeface="+mj-lt"/>
                <a:cs typeface="Times New Roman" panose="02020603050405020304" pitchFamily="18" charset="0"/>
              </a:defRPr>
            </a:lvl1pPr>
          </a:lstStyle>
          <a:p>
            <a:pPr lvl="0"/>
            <a:r>
              <a:rPr lang="nb-NO" noProof="0" dirty="0"/>
              <a:t>Undertittel</a:t>
            </a:r>
          </a:p>
        </p:txBody>
      </p:sp>
      <p:sp>
        <p:nvSpPr>
          <p:cNvPr id="36" name="Text Placeholder 9">
            <a:extLst>
              <a:ext uri="{FF2B5EF4-FFF2-40B4-BE49-F238E27FC236}">
                <a16:creationId xmlns:a16="http://schemas.microsoft.com/office/drawing/2014/main" id="{88524E09-F9DC-13BF-DE44-79C4F7ECFFF6}"/>
              </a:ext>
            </a:extLst>
          </p:cNvPr>
          <p:cNvSpPr>
            <a:spLocks noGrp="1"/>
          </p:cNvSpPr>
          <p:nvPr>
            <p:ph type="body" sz="quarter" idx="36" hasCustomPrompt="1"/>
          </p:nvPr>
        </p:nvSpPr>
        <p:spPr>
          <a:xfrm>
            <a:off x="12575366" y="2887584"/>
            <a:ext cx="1080135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97 000 000NOK</a:t>
            </a:r>
          </a:p>
        </p:txBody>
      </p:sp>
      <p:sp>
        <p:nvSpPr>
          <p:cNvPr id="37" name="Text Placeholder 9">
            <a:extLst>
              <a:ext uri="{FF2B5EF4-FFF2-40B4-BE49-F238E27FC236}">
                <a16:creationId xmlns:a16="http://schemas.microsoft.com/office/drawing/2014/main" id="{59DF9856-1A92-4722-C582-91339869C01B}"/>
              </a:ext>
            </a:extLst>
          </p:cNvPr>
          <p:cNvSpPr>
            <a:spLocks noGrp="1"/>
          </p:cNvSpPr>
          <p:nvPr>
            <p:ph type="body" sz="quarter" idx="37" hasCustomPrompt="1"/>
          </p:nvPr>
        </p:nvSpPr>
        <p:spPr>
          <a:xfrm>
            <a:off x="12575365" y="2210356"/>
            <a:ext cx="10801350" cy="540068"/>
          </a:xfrm>
          <a:prstGeom prst="rect">
            <a:avLst/>
          </a:prstGeom>
        </p:spPr>
        <p:txBody>
          <a:bodyPr anchor="t"/>
          <a:lstStyle>
            <a:lvl1pPr marL="0" indent="0">
              <a:lnSpc>
                <a:spcPct val="98000"/>
              </a:lnSpc>
              <a:spcBef>
                <a:spcPts val="0"/>
              </a:spcBef>
              <a:spcAft>
                <a:spcPts val="0"/>
              </a:spcAft>
              <a:buNone/>
              <a:defRPr sz="2500" b="1" baseline="0">
                <a:latin typeface="+mj-lt"/>
                <a:cs typeface="Times New Roman" panose="02020603050405020304" pitchFamily="18" charset="0"/>
              </a:defRPr>
            </a:lvl1pPr>
          </a:lstStyle>
          <a:p>
            <a:pPr lvl="0"/>
            <a:r>
              <a:rPr lang="nb-NO" noProof="0" dirty="0"/>
              <a:t>Undertittel</a:t>
            </a:r>
          </a:p>
        </p:txBody>
      </p:sp>
      <p:sp>
        <p:nvSpPr>
          <p:cNvPr id="2" name="Date Placeholder 1">
            <a:extLst>
              <a:ext uri="{FF2B5EF4-FFF2-40B4-BE49-F238E27FC236}">
                <a16:creationId xmlns:a16="http://schemas.microsoft.com/office/drawing/2014/main" id="{5636CFD6-4CB0-44F5-B3F1-42C7CCC54977}"/>
              </a:ext>
            </a:extLst>
          </p:cNvPr>
          <p:cNvSpPr>
            <a:spLocks noGrp="1"/>
          </p:cNvSpPr>
          <p:nvPr>
            <p:ph type="dt" sz="half" idx="38"/>
          </p:nvPr>
        </p:nvSpPr>
        <p:spPr/>
        <p:txBody>
          <a:bodyPr/>
          <a:lstStyle/>
          <a:p>
            <a:fld id="{16F63DCE-30F9-4F1A-B7C7-1C7B2EBD7D49}" type="datetime1">
              <a:rPr lang="nb-NO" noProof="0" smtClean="0"/>
              <a:t>13.06.2023</a:t>
            </a:fld>
            <a:endParaRPr lang="nb-NO" noProof="0" dirty="0"/>
          </a:p>
        </p:txBody>
      </p:sp>
      <p:sp>
        <p:nvSpPr>
          <p:cNvPr id="3" name="Footer Placeholder 2">
            <a:extLst>
              <a:ext uri="{FF2B5EF4-FFF2-40B4-BE49-F238E27FC236}">
                <a16:creationId xmlns:a16="http://schemas.microsoft.com/office/drawing/2014/main" id="{27CAF5E5-899C-8E2D-F3B7-ACA7BF60E622}"/>
              </a:ext>
            </a:extLst>
          </p:cNvPr>
          <p:cNvSpPr>
            <a:spLocks noGrp="1"/>
          </p:cNvSpPr>
          <p:nvPr>
            <p:ph type="ftr" sz="quarter" idx="39"/>
          </p:nvPr>
        </p:nvSpPr>
        <p:spPr/>
        <p:txBody>
          <a:bodyPr/>
          <a:lstStyle/>
          <a:p>
            <a:r>
              <a:rPr lang="nb-NO" noProof="0" dirty="0"/>
              <a:t>Sett inn presentasjonstittel via toppmeny "Sett inn - Topptekst og bunntekst"</a:t>
            </a:r>
          </a:p>
        </p:txBody>
      </p:sp>
      <p:sp>
        <p:nvSpPr>
          <p:cNvPr id="4" name="Slide Number Placeholder 3">
            <a:extLst>
              <a:ext uri="{FF2B5EF4-FFF2-40B4-BE49-F238E27FC236}">
                <a16:creationId xmlns:a16="http://schemas.microsoft.com/office/drawing/2014/main" id="{B1F13C81-B0A7-89CC-F9C7-59B98A32C241}"/>
              </a:ext>
            </a:extLst>
          </p:cNvPr>
          <p:cNvSpPr>
            <a:spLocks noGrp="1"/>
          </p:cNvSpPr>
          <p:nvPr>
            <p:ph type="sldNum" sz="quarter" idx="40"/>
          </p:nvPr>
        </p:nvSpPr>
        <p:spPr/>
        <p:txBody>
          <a:bodyPr/>
          <a:lstStyle/>
          <a:p>
            <a:fld id="{36F4D1B9-59DF-4B5C-8440-F23B9F46A364}" type="slidenum">
              <a:rPr lang="nb-NO" noProof="0" smtClean="0"/>
              <a:pPr/>
              <a:t>‹#›</a:t>
            </a:fld>
            <a:endParaRPr lang="nb-NO" noProof="0" dirty="0"/>
          </a:p>
        </p:txBody>
      </p:sp>
      <p:sp>
        <p:nvSpPr>
          <p:cNvPr id="6" name="addin_colorlist" hidden="1">
            <a:extLst>
              <a:ext uri="{FF2B5EF4-FFF2-40B4-BE49-F238E27FC236}">
                <a16:creationId xmlns:a16="http://schemas.microsoft.com/office/drawing/2014/main" id="{3D73131E-C832-9EE1-12C5-48F98D9D7E7D}"/>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2442746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E_Tall">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0A1DFB72-E16C-D7AB-AB9C-72E30E4B3C66}"/>
              </a:ext>
            </a:extLst>
          </p:cNvPr>
          <p:cNvSpPr>
            <a:spLocks noGrp="1"/>
          </p:cNvSpPr>
          <p:nvPr>
            <p:ph type="body" sz="quarter" idx="31" hasCustomPrompt="1"/>
          </p:nvPr>
        </p:nvSpPr>
        <p:spPr>
          <a:xfrm>
            <a:off x="12578663" y="6499052"/>
            <a:ext cx="10801350" cy="5400675"/>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2" name="Text Placeholder 9">
            <a:extLst>
              <a:ext uri="{FF2B5EF4-FFF2-40B4-BE49-F238E27FC236}">
                <a16:creationId xmlns:a16="http://schemas.microsoft.com/office/drawing/2014/main" id="{EBAE6850-B8C3-A1A4-E8C8-B5DE469B1B7F}"/>
              </a:ext>
            </a:extLst>
          </p:cNvPr>
          <p:cNvSpPr>
            <a:spLocks noGrp="1"/>
          </p:cNvSpPr>
          <p:nvPr>
            <p:ph type="body" sz="quarter" idx="33" hasCustomPrompt="1"/>
          </p:nvPr>
        </p:nvSpPr>
        <p:spPr>
          <a:xfrm>
            <a:off x="12575366" y="4794347"/>
            <a:ext cx="1080135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36-48 måneder</a:t>
            </a:r>
          </a:p>
        </p:txBody>
      </p:sp>
      <p:sp>
        <p:nvSpPr>
          <p:cNvPr id="13" name="Text Placeholder 9">
            <a:extLst>
              <a:ext uri="{FF2B5EF4-FFF2-40B4-BE49-F238E27FC236}">
                <a16:creationId xmlns:a16="http://schemas.microsoft.com/office/drawing/2014/main" id="{2926E3E9-19E3-1C4D-E574-4892B0CD66F4}"/>
              </a:ext>
            </a:extLst>
          </p:cNvPr>
          <p:cNvSpPr>
            <a:spLocks noGrp="1"/>
          </p:cNvSpPr>
          <p:nvPr>
            <p:ph type="body" sz="quarter" idx="18" hasCustomPrompt="1"/>
          </p:nvPr>
        </p:nvSpPr>
        <p:spPr>
          <a:xfrm>
            <a:off x="12575365" y="4117119"/>
            <a:ext cx="1080135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36" name="Text Placeholder 9">
            <a:extLst>
              <a:ext uri="{FF2B5EF4-FFF2-40B4-BE49-F238E27FC236}">
                <a16:creationId xmlns:a16="http://schemas.microsoft.com/office/drawing/2014/main" id="{88524E09-F9DC-13BF-DE44-79C4F7ECFFF6}"/>
              </a:ext>
            </a:extLst>
          </p:cNvPr>
          <p:cNvSpPr>
            <a:spLocks noGrp="1"/>
          </p:cNvSpPr>
          <p:nvPr>
            <p:ph type="body" sz="quarter" idx="36" hasCustomPrompt="1"/>
          </p:nvPr>
        </p:nvSpPr>
        <p:spPr>
          <a:xfrm>
            <a:off x="12575366" y="2887584"/>
            <a:ext cx="1080135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97 000 000NOK</a:t>
            </a:r>
          </a:p>
        </p:txBody>
      </p:sp>
      <p:sp>
        <p:nvSpPr>
          <p:cNvPr id="37" name="Text Placeholder 9">
            <a:extLst>
              <a:ext uri="{FF2B5EF4-FFF2-40B4-BE49-F238E27FC236}">
                <a16:creationId xmlns:a16="http://schemas.microsoft.com/office/drawing/2014/main" id="{59DF9856-1A92-4722-C582-91339869C01B}"/>
              </a:ext>
            </a:extLst>
          </p:cNvPr>
          <p:cNvSpPr>
            <a:spLocks noGrp="1"/>
          </p:cNvSpPr>
          <p:nvPr>
            <p:ph type="body" sz="quarter" idx="37" hasCustomPrompt="1"/>
          </p:nvPr>
        </p:nvSpPr>
        <p:spPr>
          <a:xfrm>
            <a:off x="12575365" y="2210356"/>
            <a:ext cx="1080135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3" name="Date Placeholder 2">
            <a:extLst>
              <a:ext uri="{FF2B5EF4-FFF2-40B4-BE49-F238E27FC236}">
                <a16:creationId xmlns:a16="http://schemas.microsoft.com/office/drawing/2014/main" id="{28EFDD95-266C-BDB3-A745-50DC3EA66F1A}"/>
              </a:ext>
            </a:extLst>
          </p:cNvPr>
          <p:cNvSpPr>
            <a:spLocks noGrp="1"/>
          </p:cNvSpPr>
          <p:nvPr>
            <p:ph type="dt" sz="half" idx="38"/>
          </p:nvPr>
        </p:nvSpPr>
        <p:spPr/>
        <p:txBody>
          <a:bodyPr/>
          <a:lstStyle/>
          <a:p>
            <a:fld id="{B9113BCA-7D8E-4EB4-AB97-A17AB0D4B447}" type="datetime1">
              <a:rPr lang="nb-NO" noProof="0" smtClean="0"/>
              <a:t>13.06.2023</a:t>
            </a:fld>
            <a:endParaRPr lang="nb-NO" noProof="0" dirty="0"/>
          </a:p>
        </p:txBody>
      </p:sp>
      <p:sp>
        <p:nvSpPr>
          <p:cNvPr id="4" name="Footer Placeholder 3">
            <a:extLst>
              <a:ext uri="{FF2B5EF4-FFF2-40B4-BE49-F238E27FC236}">
                <a16:creationId xmlns:a16="http://schemas.microsoft.com/office/drawing/2014/main" id="{9AC45CCA-7FEC-C18A-9056-414CE8AD8A69}"/>
              </a:ext>
            </a:extLst>
          </p:cNvPr>
          <p:cNvSpPr>
            <a:spLocks noGrp="1"/>
          </p:cNvSpPr>
          <p:nvPr>
            <p:ph type="ftr" sz="quarter" idx="39"/>
          </p:nvPr>
        </p:nvSpPr>
        <p:spPr/>
        <p:txBody>
          <a:body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AC5936A8-6AAD-FE7F-CBE1-C999892A002D}"/>
              </a:ext>
            </a:extLst>
          </p:cNvPr>
          <p:cNvSpPr>
            <a:spLocks noGrp="1"/>
          </p:cNvSpPr>
          <p:nvPr>
            <p:ph type="sldNum" sz="quarter" idx="40"/>
          </p:nvPr>
        </p:nvSpPr>
        <p:spPr/>
        <p:txBody>
          <a:bodyPr/>
          <a:lstStyle/>
          <a:p>
            <a:fld id="{36F4D1B9-59DF-4B5C-8440-F23B9F46A364}" type="slidenum">
              <a:rPr lang="nb-NO" noProof="0" smtClean="0"/>
              <a:pPr/>
              <a:t>‹#›</a:t>
            </a:fld>
            <a:endParaRPr lang="nb-NO" noProof="0" dirty="0"/>
          </a:p>
        </p:txBody>
      </p:sp>
      <p:sp>
        <p:nvSpPr>
          <p:cNvPr id="8" name="Graphic 12">
            <a:extLst>
              <a:ext uri="{FF2B5EF4-FFF2-40B4-BE49-F238E27FC236}">
                <a16:creationId xmlns:a16="http://schemas.microsoft.com/office/drawing/2014/main" id="{FB9ECF72-E725-0305-96A2-A824F036F5D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7" name="addin_colorlist" hidden="1">
            <a:extLst>
              <a:ext uri="{FF2B5EF4-FFF2-40B4-BE49-F238E27FC236}">
                <a16:creationId xmlns:a16="http://schemas.microsoft.com/office/drawing/2014/main" id="{02A14E1F-32EA-BF02-0DA2-2447957904AA}"/>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itle 1">
            <a:extLst>
              <a:ext uri="{FF2B5EF4-FFF2-40B4-BE49-F238E27FC236}">
                <a16:creationId xmlns:a16="http://schemas.microsoft.com/office/drawing/2014/main" id="{F1BFD942-BAC8-7BDE-05F4-B2EA148FCFAB}"/>
              </a:ext>
            </a:extLst>
          </p:cNvPr>
          <p:cNvSpPr>
            <a:spLocks noGrp="1"/>
          </p:cNvSpPr>
          <p:nvPr>
            <p:ph type="ctrTitle" hasCustomPrompt="1"/>
          </p:nvPr>
        </p:nvSpPr>
        <p:spPr>
          <a:xfrm>
            <a:off x="756092" y="2051583"/>
            <a:ext cx="10081260"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166993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E_Forside">
    <p:bg>
      <p:bgPr>
        <a:solidFill>
          <a:srgbClr val="D6E82B"/>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6320CA1A-8C61-4D43-8051-8BC956D7F739}" type="datetime1">
              <a:rPr lang="nb-NO" noProof="0" smtClean="0"/>
              <a:t>13.06.2023</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1" name="Rectangle 10">
            <a:extLst>
              <a:ext uri="{FF2B5EF4-FFF2-40B4-BE49-F238E27FC236}">
                <a16:creationId xmlns:a16="http://schemas.microsoft.com/office/drawing/2014/main" id="{A42B6D02-907A-1D13-0587-A3FF032A236E}"/>
              </a:ext>
            </a:extLst>
          </p:cNvPr>
          <p:cNvSpPr/>
          <p:nvPr userDrawn="1"/>
        </p:nvSpPr>
        <p:spPr>
          <a:xfrm>
            <a:off x="23249012" y="0"/>
            <a:ext cx="1133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noProof="0" dirty="0"/>
          </a:p>
        </p:txBody>
      </p:sp>
      <p:sp>
        <p:nvSpPr>
          <p:cNvPr id="8" name="addin_colorlist" hidden="1">
            <a:extLst>
              <a:ext uri="{FF2B5EF4-FFF2-40B4-BE49-F238E27FC236}">
                <a16:creationId xmlns:a16="http://schemas.microsoft.com/office/drawing/2014/main" id="{EC64F157-0CB1-81FB-F879-5BB51D0901A6}"/>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9" name="LogoSymbol">
            <a:extLst>
              <a:ext uri="{FF2B5EF4-FFF2-40B4-BE49-F238E27FC236}">
                <a16:creationId xmlns:a16="http://schemas.microsoft.com/office/drawing/2014/main" id="{A6B24AEA-531E-BFA7-016D-6EC5228E56A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23571200" y="12878678"/>
            <a:ext cx="490329" cy="490329"/>
          </a:xfrm>
          <a:prstGeom prst="rect">
            <a:avLst/>
          </a:prstGeom>
        </p:spPr>
      </p:pic>
      <p:pic>
        <p:nvPicPr>
          <p:cNvPr id="10" name="logo_engelsk" hidden="1">
            <a:extLst>
              <a:ext uri="{FF2B5EF4-FFF2-40B4-BE49-F238E27FC236}">
                <a16:creationId xmlns:a16="http://schemas.microsoft.com/office/drawing/2014/main" id="{063FE583-A752-C25C-B1A6-A9CC91A773D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22701166" y="11278264"/>
            <a:ext cx="2308661" cy="535681"/>
          </a:xfrm>
          <a:prstGeom prst="rect">
            <a:avLst/>
          </a:prstGeom>
        </p:spPr>
      </p:pic>
      <p:pic>
        <p:nvPicPr>
          <p:cNvPr id="15" name="logo_bokmal">
            <a:extLst>
              <a:ext uri="{FF2B5EF4-FFF2-40B4-BE49-F238E27FC236}">
                <a16:creationId xmlns:a16="http://schemas.microsoft.com/office/drawing/2014/main" id="{1AE835F7-E3AA-1FCF-1FEB-35504B25EAF0}"/>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22817445" y="11515734"/>
            <a:ext cx="2064288" cy="266433"/>
          </a:xfrm>
          <a:prstGeom prst="rect">
            <a:avLst/>
          </a:prstGeom>
        </p:spPr>
      </p:pic>
      <p:pic>
        <p:nvPicPr>
          <p:cNvPr id="17" name="logo_nynorsk" hidden="1">
            <a:extLst>
              <a:ext uri="{FF2B5EF4-FFF2-40B4-BE49-F238E27FC236}">
                <a16:creationId xmlns:a16="http://schemas.microsoft.com/office/drawing/2014/main" id="{D5171C28-AD44-AF8E-D8FD-2A767D00931C}"/>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6200000">
            <a:off x="22901325" y="11604304"/>
            <a:ext cx="1897134" cy="265826"/>
          </a:xfrm>
          <a:prstGeom prst="rect">
            <a:avLst/>
          </a:prstGeom>
        </p:spPr>
      </p:pic>
      <p:sp>
        <p:nvSpPr>
          <p:cNvPr id="18" name="Subtitle 2">
            <a:extLst>
              <a:ext uri="{FF2B5EF4-FFF2-40B4-BE49-F238E27FC236}">
                <a16:creationId xmlns:a16="http://schemas.microsoft.com/office/drawing/2014/main" id="{35644B43-866B-772A-5C7F-752AB9B6BCBC}"/>
              </a:ext>
            </a:extLst>
          </p:cNvPr>
          <p:cNvSpPr>
            <a:spLocks noGrp="1"/>
          </p:cNvSpPr>
          <p:nvPr>
            <p:ph type="subTitle" idx="1" hasCustomPrompt="1"/>
          </p:nvPr>
        </p:nvSpPr>
        <p:spPr>
          <a:xfrm>
            <a:off x="756094" y="6120765"/>
            <a:ext cx="7200900" cy="2880360"/>
          </a:xfrm>
          <a:prstGeom prst="rect">
            <a:avLst/>
          </a:prstGeom>
        </p:spPr>
        <p:txBody>
          <a:bodyPr anchor="t"/>
          <a:lstStyle>
            <a:lvl1pPr marL="0" indent="0" algn="l">
              <a:lnSpc>
                <a:spcPct val="98000"/>
              </a:lnSpc>
              <a:spcBef>
                <a:spcPts val="0"/>
              </a:spcBef>
              <a:buNone/>
              <a:defRPr sz="2500" spc="0" baseline="0"/>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dirty="0"/>
              <a:t>Her er det plass til en undertittel som kan gå over flere linjer</a:t>
            </a:r>
          </a:p>
        </p:txBody>
      </p:sp>
      <p:sp>
        <p:nvSpPr>
          <p:cNvPr id="2" name="Title 1">
            <a:extLst>
              <a:ext uri="{FF2B5EF4-FFF2-40B4-BE49-F238E27FC236}">
                <a16:creationId xmlns:a16="http://schemas.microsoft.com/office/drawing/2014/main" id="{376E9806-1FFD-4A81-06E4-9CC6C9DF4712}"/>
              </a:ext>
            </a:extLst>
          </p:cNvPr>
          <p:cNvSpPr>
            <a:spLocks noGrp="1"/>
          </p:cNvSpPr>
          <p:nvPr>
            <p:ph type="ctrTitle" hasCustomPrompt="1"/>
          </p:nvPr>
        </p:nvSpPr>
        <p:spPr>
          <a:xfrm>
            <a:off x="756094" y="323921"/>
            <a:ext cx="13681711" cy="5040630"/>
          </a:xfrm>
        </p:spPr>
        <p:txBody>
          <a:bodyPr anchor="b"/>
          <a:lstStyle>
            <a:lvl1pPr algn="l">
              <a:lnSpc>
                <a:spcPct val="98000"/>
              </a:lnSpc>
              <a:spcBef>
                <a:spcPts val="0"/>
              </a:spcBef>
              <a:defRPr sz="10200" spc="0" baseline="0"/>
            </a:lvl1pPr>
          </a:lstStyle>
          <a:p>
            <a:r>
              <a:rPr lang="nb-NO" dirty="0"/>
              <a:t>Her er det plass til en overskrift over flere linjer</a:t>
            </a:r>
          </a:p>
        </p:txBody>
      </p:sp>
      <p:sp>
        <p:nvSpPr>
          <p:cNvPr id="3" name="Text Placeholder 9">
            <a:extLst>
              <a:ext uri="{FF2B5EF4-FFF2-40B4-BE49-F238E27FC236}">
                <a16:creationId xmlns:a16="http://schemas.microsoft.com/office/drawing/2014/main" id="{EC7698B7-CB56-1BCE-40BB-B65802C3CFC7}"/>
              </a:ext>
            </a:extLst>
          </p:cNvPr>
          <p:cNvSpPr>
            <a:spLocks noGrp="1"/>
          </p:cNvSpPr>
          <p:nvPr>
            <p:ph type="body" sz="quarter" idx="13" hasCustomPrompt="1"/>
          </p:nvPr>
        </p:nvSpPr>
        <p:spPr>
          <a:xfrm>
            <a:off x="756093" y="11607806"/>
            <a:ext cx="7200899" cy="1625594"/>
          </a:xfrm>
          <a:prstGeom prst="rect">
            <a:avLst/>
          </a:prstGeom>
        </p:spPr>
        <p:txBody>
          <a:bodyPr/>
          <a:lstStyle>
            <a:lvl1pPr marL="0" indent="0">
              <a:lnSpc>
                <a:spcPts val="3000"/>
              </a:lnSpc>
              <a:spcBef>
                <a:spcPts val="0"/>
              </a:spcBef>
              <a:spcAft>
                <a:spcPts val="1000"/>
              </a:spcAft>
              <a:buNone/>
              <a:defRPr sz="1700" spc="0" baseline="0">
                <a:latin typeface="IBM Plex Mono" panose="020B0509050203000203" pitchFamily="49" charset="0"/>
                <a:cs typeface="Times New Roman" panose="02020603050405020304" pitchFamily="18" charset="0"/>
              </a:defRPr>
            </a:lvl1pPr>
          </a:lstStyle>
          <a:p>
            <a:pPr lvl="0"/>
            <a:r>
              <a:rPr lang="nb-NO" noProof="0" dirty="0"/>
              <a:t>Sett inn - Institusjon/Navn/Tittel/Dato</a:t>
            </a:r>
          </a:p>
        </p:txBody>
      </p:sp>
    </p:spTree>
    <p:extLst>
      <p:ext uri="{BB962C8B-B14F-4D97-AF65-F5344CB8AC3E}">
        <p14:creationId xmlns:p14="http://schemas.microsoft.com/office/powerpoint/2010/main" val="3643995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A_Infografikk">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5" name="Text Placeholder 9">
            <a:extLst>
              <a:ext uri="{FF2B5EF4-FFF2-40B4-BE49-F238E27FC236}">
                <a16:creationId xmlns:a16="http://schemas.microsoft.com/office/drawing/2014/main" id="{04143994-9C8D-FACB-54F8-87171D0EA9E8}"/>
              </a:ext>
            </a:extLst>
          </p:cNvPr>
          <p:cNvSpPr>
            <a:spLocks noGrp="1"/>
          </p:cNvSpPr>
          <p:nvPr>
            <p:ph type="body" sz="quarter" idx="16" hasCustomPrompt="1"/>
          </p:nvPr>
        </p:nvSpPr>
        <p:spPr>
          <a:xfrm>
            <a:off x="756093" y="4264411"/>
            <a:ext cx="10081260" cy="7635313"/>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3200"/>
              </a:spcAft>
              <a:buClrTx/>
              <a:buSzTx/>
              <a:buFont typeface="Arial" panose="020B0604020202020204" pitchFamily="34" charset="0"/>
              <a:buNone/>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a:p>
            <a:pPr lvl="0"/>
            <a:endParaRPr lang="nb-NO" noProof="0" dirty="0"/>
          </a:p>
        </p:txBody>
      </p:sp>
      <p:sp>
        <p:nvSpPr>
          <p:cNvPr id="16" name="Text Placeholder 15">
            <a:extLst>
              <a:ext uri="{FF2B5EF4-FFF2-40B4-BE49-F238E27FC236}">
                <a16:creationId xmlns:a16="http://schemas.microsoft.com/office/drawing/2014/main" id="{C6AC8406-8CD6-CA07-9AE6-B0DDE2CAAC4D}"/>
              </a:ext>
            </a:extLst>
          </p:cNvPr>
          <p:cNvSpPr>
            <a:spLocks noGrp="1"/>
          </p:cNvSpPr>
          <p:nvPr>
            <p:ph type="body" sz="quarter" idx="42" hasCustomPrompt="1"/>
          </p:nvPr>
        </p:nvSpPr>
        <p:spPr>
          <a:xfrm>
            <a:off x="12575837" y="12600921"/>
            <a:ext cx="8229064" cy="540068"/>
          </a:xfrm>
          <a:prstGeom prst="rect">
            <a:avLst/>
          </a:prstGeom>
        </p:spPr>
        <p:txBody>
          <a:bodyPr lIns="0" tIns="0" rIns="0" bIns="0" anchor="ctr"/>
          <a:lstStyle>
            <a:lvl1pPr marL="0" indent="0" algn="l">
              <a:lnSpc>
                <a:spcPct val="100000"/>
              </a:lnSpc>
              <a:spcBef>
                <a:spcPct val="0"/>
              </a:spcBef>
              <a:spcAft>
                <a:spcPts val="0"/>
              </a:spcAft>
              <a:buClrTx/>
              <a:buFontTx/>
              <a:buNone/>
              <a:defRPr sz="1700" b="0" i="0" u="none" cap="none" spc="0" baseline="0">
                <a:solidFill>
                  <a:srgbClr val="000000"/>
                </a:solidFill>
                <a:latin typeface="IBM Plex Mono" panose="020B0509050203000203" pitchFamily="49" charset="0"/>
              </a:defRPr>
            </a:lvl1pPr>
            <a:lvl2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2pPr>
            <a:lvl3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3pPr>
            <a:lvl4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4pPr>
            <a:lvl5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5pPr>
          </a:lstStyle>
          <a:p>
            <a:pPr lvl="0"/>
            <a:r>
              <a:rPr lang="nb-NO" noProof="0" dirty="0"/>
              <a:t>Diagramnavn og informasjon</a:t>
            </a:r>
          </a:p>
        </p:txBody>
      </p:sp>
      <p:sp>
        <p:nvSpPr>
          <p:cNvPr id="21" name="Content Placeholder 20">
            <a:extLst>
              <a:ext uri="{FF2B5EF4-FFF2-40B4-BE49-F238E27FC236}">
                <a16:creationId xmlns:a16="http://schemas.microsoft.com/office/drawing/2014/main" id="{592D0101-6E97-3287-0CE9-8B85DDCA62A6}"/>
              </a:ext>
            </a:extLst>
          </p:cNvPr>
          <p:cNvSpPr>
            <a:spLocks noGrp="1"/>
          </p:cNvSpPr>
          <p:nvPr>
            <p:ph sz="quarter" idx="45" hasCustomPrompt="1"/>
          </p:nvPr>
        </p:nvSpPr>
        <p:spPr>
          <a:xfrm>
            <a:off x="12578663" y="2051581"/>
            <a:ext cx="11045026" cy="9848144"/>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6" name="addin_colorlist" hidden="1">
            <a:extLst>
              <a:ext uri="{FF2B5EF4-FFF2-40B4-BE49-F238E27FC236}">
                <a16:creationId xmlns:a16="http://schemas.microsoft.com/office/drawing/2014/main" id="{3955E3C1-6A54-3BDA-66BE-03A3F0D3E2C2}"/>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00A69AF6-DCFD-F5CA-5BB7-05342A884188}"/>
              </a:ext>
            </a:extLst>
          </p:cNvPr>
          <p:cNvSpPr>
            <a:spLocks noGrp="1"/>
          </p:cNvSpPr>
          <p:nvPr>
            <p:ph type="ctrTitle" hasCustomPrompt="1"/>
          </p:nvPr>
        </p:nvSpPr>
        <p:spPr>
          <a:xfrm>
            <a:off x="756092" y="2051583"/>
            <a:ext cx="10081260"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7" name="Date Placeholder 6">
            <a:extLst>
              <a:ext uri="{FF2B5EF4-FFF2-40B4-BE49-F238E27FC236}">
                <a16:creationId xmlns:a16="http://schemas.microsoft.com/office/drawing/2014/main" id="{AF0AC500-CD1B-71F2-9153-FD683219DF8E}"/>
              </a:ext>
            </a:extLst>
          </p:cNvPr>
          <p:cNvSpPr>
            <a:spLocks noGrp="1"/>
          </p:cNvSpPr>
          <p:nvPr>
            <p:ph type="dt" sz="half" idx="46"/>
          </p:nvPr>
        </p:nvSpPr>
        <p:spPr/>
        <p:txBody>
          <a:bodyPr/>
          <a:lstStyle/>
          <a:p>
            <a:fld id="{ACD1C610-CF41-475E-9BC0-08DC8100DF62}" type="datetime1">
              <a:rPr lang="nb-NO" smtClean="0"/>
              <a:t>13.06.2023</a:t>
            </a:fld>
            <a:endParaRPr lang="nb-NO" dirty="0"/>
          </a:p>
        </p:txBody>
      </p:sp>
      <p:sp>
        <p:nvSpPr>
          <p:cNvPr id="8" name="Footer Placeholder 7">
            <a:extLst>
              <a:ext uri="{FF2B5EF4-FFF2-40B4-BE49-F238E27FC236}">
                <a16:creationId xmlns:a16="http://schemas.microsoft.com/office/drawing/2014/main" id="{9893DB50-DC91-B671-9627-9BB31AA98E2C}"/>
              </a:ext>
            </a:extLst>
          </p:cNvPr>
          <p:cNvSpPr>
            <a:spLocks noGrp="1"/>
          </p:cNvSpPr>
          <p:nvPr>
            <p:ph type="ftr" sz="quarter" idx="47"/>
          </p:nvPr>
        </p:nvSpPr>
        <p:spPr/>
        <p:txBody>
          <a:bodyPr/>
          <a:lstStyle/>
          <a:p>
            <a:r>
              <a:rPr lang="nb-NO" dirty="0"/>
              <a:t>Sett inn presentasjonstittel via toppmeny "Sett inn - Topptekst og bunntekst"</a:t>
            </a:r>
          </a:p>
        </p:txBody>
      </p:sp>
      <p:sp>
        <p:nvSpPr>
          <p:cNvPr id="10" name="Slide Number Placeholder 9">
            <a:extLst>
              <a:ext uri="{FF2B5EF4-FFF2-40B4-BE49-F238E27FC236}">
                <a16:creationId xmlns:a16="http://schemas.microsoft.com/office/drawing/2014/main" id="{DC655158-EFCB-D8B3-0E9B-B81FB4FE97FD}"/>
              </a:ext>
            </a:extLst>
          </p:cNvPr>
          <p:cNvSpPr>
            <a:spLocks noGrp="1"/>
          </p:cNvSpPr>
          <p:nvPr>
            <p:ph type="sldNum" sz="quarter" idx="48"/>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42364961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B_Infografikk">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0A1DFB72-E16C-D7AB-AB9C-72E30E4B3C66}"/>
              </a:ext>
            </a:extLst>
          </p:cNvPr>
          <p:cNvSpPr>
            <a:spLocks noGrp="1"/>
          </p:cNvSpPr>
          <p:nvPr>
            <p:ph type="body" sz="quarter" idx="31" hasCustomPrompt="1"/>
          </p:nvPr>
        </p:nvSpPr>
        <p:spPr>
          <a:xfrm>
            <a:off x="12578663" y="6499052"/>
            <a:ext cx="10801350" cy="5400675"/>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2" name="Text Placeholder 9">
            <a:extLst>
              <a:ext uri="{FF2B5EF4-FFF2-40B4-BE49-F238E27FC236}">
                <a16:creationId xmlns:a16="http://schemas.microsoft.com/office/drawing/2014/main" id="{EBAE6850-B8C3-A1A4-E8C8-B5DE469B1B7F}"/>
              </a:ext>
            </a:extLst>
          </p:cNvPr>
          <p:cNvSpPr>
            <a:spLocks noGrp="1"/>
          </p:cNvSpPr>
          <p:nvPr>
            <p:ph type="body" sz="quarter" idx="33" hasCustomPrompt="1"/>
          </p:nvPr>
        </p:nvSpPr>
        <p:spPr>
          <a:xfrm>
            <a:off x="12575366" y="4635574"/>
            <a:ext cx="1080135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36-48 måneder</a:t>
            </a:r>
          </a:p>
        </p:txBody>
      </p:sp>
      <p:sp>
        <p:nvSpPr>
          <p:cNvPr id="13" name="Text Placeholder 9">
            <a:extLst>
              <a:ext uri="{FF2B5EF4-FFF2-40B4-BE49-F238E27FC236}">
                <a16:creationId xmlns:a16="http://schemas.microsoft.com/office/drawing/2014/main" id="{2926E3E9-19E3-1C4D-E574-4892B0CD66F4}"/>
              </a:ext>
            </a:extLst>
          </p:cNvPr>
          <p:cNvSpPr>
            <a:spLocks noGrp="1"/>
          </p:cNvSpPr>
          <p:nvPr>
            <p:ph type="body" sz="quarter" idx="18" hasCustomPrompt="1"/>
          </p:nvPr>
        </p:nvSpPr>
        <p:spPr>
          <a:xfrm>
            <a:off x="12575365" y="3958346"/>
            <a:ext cx="1080135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36" name="Text Placeholder 9">
            <a:extLst>
              <a:ext uri="{FF2B5EF4-FFF2-40B4-BE49-F238E27FC236}">
                <a16:creationId xmlns:a16="http://schemas.microsoft.com/office/drawing/2014/main" id="{88524E09-F9DC-13BF-DE44-79C4F7ECFFF6}"/>
              </a:ext>
            </a:extLst>
          </p:cNvPr>
          <p:cNvSpPr>
            <a:spLocks noGrp="1"/>
          </p:cNvSpPr>
          <p:nvPr>
            <p:ph type="body" sz="quarter" idx="36" hasCustomPrompt="1"/>
          </p:nvPr>
        </p:nvSpPr>
        <p:spPr>
          <a:xfrm>
            <a:off x="12575366" y="2728811"/>
            <a:ext cx="1080135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97 000 000NOK</a:t>
            </a:r>
          </a:p>
        </p:txBody>
      </p:sp>
      <p:sp>
        <p:nvSpPr>
          <p:cNvPr id="37" name="Text Placeholder 9">
            <a:extLst>
              <a:ext uri="{FF2B5EF4-FFF2-40B4-BE49-F238E27FC236}">
                <a16:creationId xmlns:a16="http://schemas.microsoft.com/office/drawing/2014/main" id="{59DF9856-1A92-4722-C582-91339869C01B}"/>
              </a:ext>
            </a:extLst>
          </p:cNvPr>
          <p:cNvSpPr>
            <a:spLocks noGrp="1"/>
          </p:cNvSpPr>
          <p:nvPr>
            <p:ph type="body" sz="quarter" idx="37" hasCustomPrompt="1"/>
          </p:nvPr>
        </p:nvSpPr>
        <p:spPr>
          <a:xfrm>
            <a:off x="12575365" y="2051583"/>
            <a:ext cx="1080135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3" name="Date Placeholder 2">
            <a:extLst>
              <a:ext uri="{FF2B5EF4-FFF2-40B4-BE49-F238E27FC236}">
                <a16:creationId xmlns:a16="http://schemas.microsoft.com/office/drawing/2014/main" id="{28EFDD95-266C-BDB3-A745-50DC3EA66F1A}"/>
              </a:ext>
            </a:extLst>
          </p:cNvPr>
          <p:cNvSpPr>
            <a:spLocks noGrp="1"/>
          </p:cNvSpPr>
          <p:nvPr>
            <p:ph type="dt" sz="half" idx="38"/>
          </p:nvPr>
        </p:nvSpPr>
        <p:spPr/>
        <p:txBody>
          <a:bodyPr/>
          <a:lstStyle/>
          <a:p>
            <a:fld id="{833AD1D4-D28D-4C6A-A1A6-10824B6ED146}" type="datetime1">
              <a:rPr lang="nb-NO" noProof="0" smtClean="0"/>
              <a:t>13.06.2023</a:t>
            </a:fld>
            <a:endParaRPr lang="nb-NO" noProof="0" dirty="0"/>
          </a:p>
        </p:txBody>
      </p:sp>
      <p:sp>
        <p:nvSpPr>
          <p:cNvPr id="4" name="Footer Placeholder 3">
            <a:extLst>
              <a:ext uri="{FF2B5EF4-FFF2-40B4-BE49-F238E27FC236}">
                <a16:creationId xmlns:a16="http://schemas.microsoft.com/office/drawing/2014/main" id="{9AC45CCA-7FEC-C18A-9056-414CE8AD8A69}"/>
              </a:ext>
            </a:extLst>
          </p:cNvPr>
          <p:cNvSpPr>
            <a:spLocks noGrp="1"/>
          </p:cNvSpPr>
          <p:nvPr>
            <p:ph type="ftr" sz="quarter" idx="39"/>
          </p:nvPr>
        </p:nvSpPr>
        <p:spPr/>
        <p:txBody>
          <a:body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AC5936A8-6AAD-FE7F-CBE1-C999892A002D}"/>
              </a:ext>
            </a:extLst>
          </p:cNvPr>
          <p:cNvSpPr>
            <a:spLocks noGrp="1"/>
          </p:cNvSpPr>
          <p:nvPr>
            <p:ph type="sldNum" sz="quarter" idx="40"/>
          </p:nvPr>
        </p:nvSpPr>
        <p:spPr/>
        <p:txBody>
          <a:bodyPr/>
          <a:lstStyle/>
          <a:p>
            <a:fld id="{36F4D1B9-59DF-4B5C-8440-F23B9F46A364}" type="slidenum">
              <a:rPr lang="nb-NO" noProof="0" smtClean="0"/>
              <a:pPr/>
              <a:t>‹#›</a:t>
            </a:fld>
            <a:endParaRPr lang="nb-NO" noProof="0" dirty="0"/>
          </a:p>
        </p:txBody>
      </p:sp>
      <p:sp>
        <p:nvSpPr>
          <p:cNvPr id="8" name="Graphic 12">
            <a:extLst>
              <a:ext uri="{FF2B5EF4-FFF2-40B4-BE49-F238E27FC236}">
                <a16:creationId xmlns:a16="http://schemas.microsoft.com/office/drawing/2014/main" id="{FB9ECF72-E725-0305-96A2-A824F036F5D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9" name="Text Placeholder 15">
            <a:extLst>
              <a:ext uri="{FF2B5EF4-FFF2-40B4-BE49-F238E27FC236}">
                <a16:creationId xmlns:a16="http://schemas.microsoft.com/office/drawing/2014/main" id="{A497F1A4-A016-9783-566B-B1A16578DBD9}"/>
              </a:ext>
            </a:extLst>
          </p:cNvPr>
          <p:cNvSpPr>
            <a:spLocks noGrp="1"/>
          </p:cNvSpPr>
          <p:nvPr>
            <p:ph type="body" sz="quarter" idx="42" hasCustomPrompt="1"/>
          </p:nvPr>
        </p:nvSpPr>
        <p:spPr>
          <a:xfrm>
            <a:off x="12575837" y="12600921"/>
            <a:ext cx="8229064" cy="540068"/>
          </a:xfrm>
          <a:prstGeom prst="rect">
            <a:avLst/>
          </a:prstGeom>
        </p:spPr>
        <p:txBody>
          <a:bodyPr lIns="0" tIns="0" rIns="0" bIns="0" anchor="ctr"/>
          <a:lstStyle>
            <a:lvl1pPr marL="0" indent="0" algn="l">
              <a:lnSpc>
                <a:spcPct val="100000"/>
              </a:lnSpc>
              <a:spcBef>
                <a:spcPct val="0"/>
              </a:spcBef>
              <a:spcAft>
                <a:spcPts val="0"/>
              </a:spcAft>
              <a:buClrTx/>
              <a:buFontTx/>
              <a:buNone/>
              <a:defRPr sz="1700" b="0" i="0" u="none" cap="none" spc="0" baseline="0">
                <a:solidFill>
                  <a:srgbClr val="000000"/>
                </a:solidFill>
                <a:latin typeface="IBM Plex Mono" panose="020B0509050203000203" pitchFamily="49" charset="0"/>
              </a:defRPr>
            </a:lvl1pPr>
            <a:lvl2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2pPr>
            <a:lvl3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3pPr>
            <a:lvl4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4pPr>
            <a:lvl5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5pPr>
          </a:lstStyle>
          <a:p>
            <a:pPr lvl="0"/>
            <a:r>
              <a:rPr lang="nb-NO" noProof="0" dirty="0"/>
              <a:t>Diagramnavn og informasjon</a:t>
            </a:r>
          </a:p>
        </p:txBody>
      </p:sp>
      <p:sp>
        <p:nvSpPr>
          <p:cNvPr id="10" name="Content Placeholder 20">
            <a:extLst>
              <a:ext uri="{FF2B5EF4-FFF2-40B4-BE49-F238E27FC236}">
                <a16:creationId xmlns:a16="http://schemas.microsoft.com/office/drawing/2014/main" id="{D80B7CAE-2981-506B-443C-69D427458B76}"/>
              </a:ext>
            </a:extLst>
          </p:cNvPr>
          <p:cNvSpPr>
            <a:spLocks noGrp="1"/>
          </p:cNvSpPr>
          <p:nvPr>
            <p:ph sz="quarter" idx="46" hasCustomPrompt="1"/>
          </p:nvPr>
        </p:nvSpPr>
        <p:spPr>
          <a:xfrm>
            <a:off x="756092" y="4028903"/>
            <a:ext cx="10801350" cy="9112086"/>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7" name="addin_colorlist" hidden="1">
            <a:extLst>
              <a:ext uri="{FF2B5EF4-FFF2-40B4-BE49-F238E27FC236}">
                <a16:creationId xmlns:a16="http://schemas.microsoft.com/office/drawing/2014/main" id="{173217AC-052B-DD3D-E903-5E091199213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7394DD0D-E9B9-46AE-9D52-CAB2CE395FC9}"/>
              </a:ext>
            </a:extLst>
          </p:cNvPr>
          <p:cNvSpPr>
            <a:spLocks noGrp="1"/>
          </p:cNvSpPr>
          <p:nvPr>
            <p:ph type="ctrTitle" hasCustomPrompt="1"/>
          </p:nvPr>
        </p:nvSpPr>
        <p:spPr>
          <a:xfrm>
            <a:off x="756091" y="2051583"/>
            <a:ext cx="10801349"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4173456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C_Infografikk">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12464926" y="2051584"/>
            <a:ext cx="11158764" cy="144018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14" name="Content Placeholder 20">
            <a:extLst>
              <a:ext uri="{FF2B5EF4-FFF2-40B4-BE49-F238E27FC236}">
                <a16:creationId xmlns:a16="http://schemas.microsoft.com/office/drawing/2014/main" id="{73C9755E-E567-A26C-F81C-D111382F9F3F}"/>
              </a:ext>
            </a:extLst>
          </p:cNvPr>
          <p:cNvSpPr>
            <a:spLocks noGrp="1"/>
          </p:cNvSpPr>
          <p:nvPr>
            <p:ph sz="quarter" idx="45" hasCustomPrompt="1"/>
          </p:nvPr>
        </p:nvSpPr>
        <p:spPr>
          <a:xfrm>
            <a:off x="756094" y="4030668"/>
            <a:ext cx="11161395" cy="8281035"/>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6" name="Text Placeholder 15">
            <a:extLst>
              <a:ext uri="{FF2B5EF4-FFF2-40B4-BE49-F238E27FC236}">
                <a16:creationId xmlns:a16="http://schemas.microsoft.com/office/drawing/2014/main" id="{6798B1B2-1F99-1244-B7F3-7411A58B6CC7}"/>
              </a:ext>
            </a:extLst>
          </p:cNvPr>
          <p:cNvSpPr>
            <a:spLocks noGrp="1"/>
          </p:cNvSpPr>
          <p:nvPr>
            <p:ph type="body" sz="quarter" idx="42" hasCustomPrompt="1"/>
          </p:nvPr>
        </p:nvSpPr>
        <p:spPr>
          <a:xfrm>
            <a:off x="12575837" y="12600921"/>
            <a:ext cx="8229064" cy="540068"/>
          </a:xfrm>
          <a:prstGeom prst="rect">
            <a:avLst/>
          </a:prstGeom>
        </p:spPr>
        <p:txBody>
          <a:bodyPr lIns="0" tIns="0" rIns="0" bIns="0" anchor="ctr"/>
          <a:lstStyle>
            <a:lvl1pPr marL="0" indent="0" algn="l">
              <a:lnSpc>
                <a:spcPct val="100000"/>
              </a:lnSpc>
              <a:spcBef>
                <a:spcPct val="0"/>
              </a:spcBef>
              <a:spcAft>
                <a:spcPts val="0"/>
              </a:spcAft>
              <a:buClrTx/>
              <a:buFontTx/>
              <a:buNone/>
              <a:defRPr sz="1700" b="0" i="0" u="none" cap="none">
                <a:solidFill>
                  <a:srgbClr val="000000"/>
                </a:solidFill>
                <a:latin typeface="IBM Plex Mono" panose="020B0509050203000203" pitchFamily="49" charset="0"/>
              </a:defRPr>
            </a:lvl1pPr>
            <a:lvl2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2pPr>
            <a:lvl3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3pPr>
            <a:lvl4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4pPr>
            <a:lvl5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5pPr>
          </a:lstStyle>
          <a:p>
            <a:pPr lvl="0"/>
            <a:r>
              <a:rPr lang="nb-NO" noProof="0" dirty="0"/>
              <a:t>Diagramnavn og informasjon</a:t>
            </a:r>
          </a:p>
        </p:txBody>
      </p:sp>
      <p:sp>
        <p:nvSpPr>
          <p:cNvPr id="2" name="addin_colorlist" hidden="1">
            <a:extLst>
              <a:ext uri="{FF2B5EF4-FFF2-40B4-BE49-F238E27FC236}">
                <a16:creationId xmlns:a16="http://schemas.microsoft.com/office/drawing/2014/main" id="{436F7FE8-25C2-0F17-EC60-69EAC46E0A1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7" name="Content Placeholder 20">
            <a:extLst>
              <a:ext uri="{FF2B5EF4-FFF2-40B4-BE49-F238E27FC236}">
                <a16:creationId xmlns:a16="http://schemas.microsoft.com/office/drawing/2014/main" id="{802D2DDC-4A99-73F8-3DAE-1C349FA04F9E}"/>
              </a:ext>
            </a:extLst>
          </p:cNvPr>
          <p:cNvSpPr>
            <a:spLocks noGrp="1"/>
          </p:cNvSpPr>
          <p:nvPr>
            <p:ph sz="quarter" idx="46" hasCustomPrompt="1"/>
          </p:nvPr>
        </p:nvSpPr>
        <p:spPr>
          <a:xfrm>
            <a:off x="12464925" y="4030668"/>
            <a:ext cx="11161395" cy="8281035"/>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9" name="Title 1">
            <a:extLst>
              <a:ext uri="{FF2B5EF4-FFF2-40B4-BE49-F238E27FC236}">
                <a16:creationId xmlns:a16="http://schemas.microsoft.com/office/drawing/2014/main" id="{AD0C1FED-3A61-35D3-2957-416FD9065150}"/>
              </a:ext>
            </a:extLst>
          </p:cNvPr>
          <p:cNvSpPr>
            <a:spLocks noGrp="1"/>
          </p:cNvSpPr>
          <p:nvPr>
            <p:ph type="ctrTitle" hasCustomPrompt="1"/>
          </p:nvPr>
        </p:nvSpPr>
        <p:spPr>
          <a:xfrm>
            <a:off x="756091" y="2051583"/>
            <a:ext cx="11161395"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8" name="Date Placeholder 7">
            <a:extLst>
              <a:ext uri="{FF2B5EF4-FFF2-40B4-BE49-F238E27FC236}">
                <a16:creationId xmlns:a16="http://schemas.microsoft.com/office/drawing/2014/main" id="{B4218AAF-4559-046C-55C3-EAED8B9367F6}"/>
              </a:ext>
            </a:extLst>
          </p:cNvPr>
          <p:cNvSpPr>
            <a:spLocks noGrp="1"/>
          </p:cNvSpPr>
          <p:nvPr>
            <p:ph type="dt" sz="half" idx="47"/>
          </p:nvPr>
        </p:nvSpPr>
        <p:spPr/>
        <p:txBody>
          <a:bodyPr/>
          <a:lstStyle/>
          <a:p>
            <a:fld id="{ACD1C610-CF41-475E-9BC0-08DC8100DF62}" type="datetime1">
              <a:rPr lang="nb-NO" smtClean="0"/>
              <a:t>13.06.2023</a:t>
            </a:fld>
            <a:endParaRPr lang="nb-NO" dirty="0"/>
          </a:p>
        </p:txBody>
      </p:sp>
      <p:sp>
        <p:nvSpPr>
          <p:cNvPr id="10" name="Footer Placeholder 9">
            <a:extLst>
              <a:ext uri="{FF2B5EF4-FFF2-40B4-BE49-F238E27FC236}">
                <a16:creationId xmlns:a16="http://schemas.microsoft.com/office/drawing/2014/main" id="{F77150B7-A02C-22A1-1466-65E9282D9245}"/>
              </a:ext>
            </a:extLst>
          </p:cNvPr>
          <p:cNvSpPr>
            <a:spLocks noGrp="1"/>
          </p:cNvSpPr>
          <p:nvPr>
            <p:ph type="ftr" sz="quarter" idx="48"/>
          </p:nvPr>
        </p:nvSpPr>
        <p:spPr/>
        <p:txBody>
          <a:bodyPr/>
          <a:lstStyle/>
          <a:p>
            <a:r>
              <a:rPr lang="nb-NO" dirty="0"/>
              <a:t>Sett inn presentasjonstittel via toppmeny "Sett inn - Topptekst og bunntekst"</a:t>
            </a:r>
          </a:p>
        </p:txBody>
      </p:sp>
      <p:sp>
        <p:nvSpPr>
          <p:cNvPr id="11" name="Slide Number Placeholder 10">
            <a:extLst>
              <a:ext uri="{FF2B5EF4-FFF2-40B4-BE49-F238E27FC236}">
                <a16:creationId xmlns:a16="http://schemas.microsoft.com/office/drawing/2014/main" id="{CEA57C0C-0315-6C3C-8768-4E901E31754E}"/>
              </a:ext>
            </a:extLst>
          </p:cNvPr>
          <p:cNvSpPr>
            <a:spLocks noGrp="1"/>
          </p:cNvSpPr>
          <p:nvPr>
            <p:ph type="sldNum" sz="quarter" idx="49"/>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3591777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D_Infografikk">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7" name="Content Placeholder 20">
            <a:extLst>
              <a:ext uri="{FF2B5EF4-FFF2-40B4-BE49-F238E27FC236}">
                <a16:creationId xmlns:a16="http://schemas.microsoft.com/office/drawing/2014/main" id="{2B545009-3B0E-28AA-BBD7-C15DFE324BF8}"/>
              </a:ext>
            </a:extLst>
          </p:cNvPr>
          <p:cNvSpPr>
            <a:spLocks noGrp="1"/>
          </p:cNvSpPr>
          <p:nvPr>
            <p:ph sz="quarter" idx="45" hasCustomPrompt="1"/>
          </p:nvPr>
        </p:nvSpPr>
        <p:spPr>
          <a:xfrm>
            <a:off x="756093" y="4030668"/>
            <a:ext cx="22867596" cy="8281035"/>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5" name="addin_colorlist" hidden="1">
            <a:extLst>
              <a:ext uri="{FF2B5EF4-FFF2-40B4-BE49-F238E27FC236}">
                <a16:creationId xmlns:a16="http://schemas.microsoft.com/office/drawing/2014/main" id="{4F3F365D-AD1F-CA50-FE38-80507ED773A1}"/>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itle 1">
            <a:extLst>
              <a:ext uri="{FF2B5EF4-FFF2-40B4-BE49-F238E27FC236}">
                <a16:creationId xmlns:a16="http://schemas.microsoft.com/office/drawing/2014/main" id="{28376B0E-5FA6-175E-316E-152F444EFA5F}"/>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2" name="Text Placeholder 15">
            <a:extLst>
              <a:ext uri="{FF2B5EF4-FFF2-40B4-BE49-F238E27FC236}">
                <a16:creationId xmlns:a16="http://schemas.microsoft.com/office/drawing/2014/main" id="{6B9BF126-7CB7-B355-7331-6AD0ECB2BE04}"/>
              </a:ext>
            </a:extLst>
          </p:cNvPr>
          <p:cNvSpPr>
            <a:spLocks noGrp="1"/>
          </p:cNvSpPr>
          <p:nvPr>
            <p:ph type="body" sz="quarter" idx="42" hasCustomPrompt="1"/>
          </p:nvPr>
        </p:nvSpPr>
        <p:spPr>
          <a:xfrm>
            <a:off x="12575837" y="12600921"/>
            <a:ext cx="8229064" cy="540068"/>
          </a:xfrm>
          <a:prstGeom prst="rect">
            <a:avLst/>
          </a:prstGeom>
        </p:spPr>
        <p:txBody>
          <a:bodyPr lIns="0" tIns="0" rIns="0" bIns="0" anchor="ctr"/>
          <a:lstStyle>
            <a:lvl1pPr marL="0" indent="0" algn="l">
              <a:lnSpc>
                <a:spcPct val="100000"/>
              </a:lnSpc>
              <a:spcBef>
                <a:spcPct val="0"/>
              </a:spcBef>
              <a:spcAft>
                <a:spcPts val="0"/>
              </a:spcAft>
              <a:buClrTx/>
              <a:buFontTx/>
              <a:buNone/>
              <a:defRPr sz="1700" b="0" i="0" u="none" cap="none">
                <a:solidFill>
                  <a:srgbClr val="000000"/>
                </a:solidFill>
                <a:latin typeface="IBM Plex Mono" panose="020B0509050203000203" pitchFamily="49" charset="0"/>
              </a:defRPr>
            </a:lvl1pPr>
            <a:lvl2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2pPr>
            <a:lvl3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3pPr>
            <a:lvl4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4pPr>
            <a:lvl5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5pPr>
          </a:lstStyle>
          <a:p>
            <a:pPr lvl="0"/>
            <a:r>
              <a:rPr lang="nb-NO" noProof="0" dirty="0"/>
              <a:t>Diagramnavn og informasjon</a:t>
            </a:r>
          </a:p>
        </p:txBody>
      </p:sp>
      <p:sp>
        <p:nvSpPr>
          <p:cNvPr id="8" name="Date Placeholder 7">
            <a:extLst>
              <a:ext uri="{FF2B5EF4-FFF2-40B4-BE49-F238E27FC236}">
                <a16:creationId xmlns:a16="http://schemas.microsoft.com/office/drawing/2014/main" id="{7693D29C-2B2D-AA1F-5386-EE28DF691BBB}"/>
              </a:ext>
            </a:extLst>
          </p:cNvPr>
          <p:cNvSpPr>
            <a:spLocks noGrp="1"/>
          </p:cNvSpPr>
          <p:nvPr>
            <p:ph type="dt" sz="half" idx="46"/>
          </p:nvPr>
        </p:nvSpPr>
        <p:spPr/>
        <p:txBody>
          <a:bodyPr/>
          <a:lstStyle/>
          <a:p>
            <a:fld id="{ACD1C610-CF41-475E-9BC0-08DC8100DF62}" type="datetime1">
              <a:rPr lang="nb-NO" smtClean="0"/>
              <a:t>13.06.2023</a:t>
            </a:fld>
            <a:endParaRPr lang="nb-NO" dirty="0"/>
          </a:p>
        </p:txBody>
      </p:sp>
      <p:sp>
        <p:nvSpPr>
          <p:cNvPr id="10" name="Footer Placeholder 9">
            <a:extLst>
              <a:ext uri="{FF2B5EF4-FFF2-40B4-BE49-F238E27FC236}">
                <a16:creationId xmlns:a16="http://schemas.microsoft.com/office/drawing/2014/main" id="{8F879E28-4F3B-AA8D-B470-65176031F40A}"/>
              </a:ext>
            </a:extLst>
          </p:cNvPr>
          <p:cNvSpPr>
            <a:spLocks noGrp="1"/>
          </p:cNvSpPr>
          <p:nvPr>
            <p:ph type="ftr" sz="quarter" idx="47"/>
          </p:nvPr>
        </p:nvSpPr>
        <p:spPr/>
        <p:txBody>
          <a:bodyPr/>
          <a:lstStyle/>
          <a:p>
            <a:r>
              <a:rPr lang="nb-NO" dirty="0"/>
              <a:t>Sett inn presentasjonstittel via toppmeny "Sett inn - Topptekst og bunntekst"</a:t>
            </a:r>
          </a:p>
        </p:txBody>
      </p:sp>
      <p:sp>
        <p:nvSpPr>
          <p:cNvPr id="11" name="Slide Number Placeholder 10">
            <a:extLst>
              <a:ext uri="{FF2B5EF4-FFF2-40B4-BE49-F238E27FC236}">
                <a16:creationId xmlns:a16="http://schemas.microsoft.com/office/drawing/2014/main" id="{BEF9553F-EBC8-2EA0-B112-08DBA8684E61}"/>
              </a:ext>
            </a:extLst>
          </p:cNvPr>
          <p:cNvSpPr>
            <a:spLocks noGrp="1"/>
          </p:cNvSpPr>
          <p:nvPr>
            <p:ph type="sldNum" sz="quarter" idx="48"/>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20894010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A_Tabeller">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Date Placeholder 2">
            <a:extLst>
              <a:ext uri="{FF2B5EF4-FFF2-40B4-BE49-F238E27FC236}">
                <a16:creationId xmlns:a16="http://schemas.microsoft.com/office/drawing/2014/main" id="{427977A9-D443-A248-3AFD-F0F23C4773DC}"/>
              </a:ext>
            </a:extLst>
          </p:cNvPr>
          <p:cNvSpPr>
            <a:spLocks noGrp="1"/>
          </p:cNvSpPr>
          <p:nvPr>
            <p:ph type="dt" sz="half" idx="38"/>
          </p:nvPr>
        </p:nvSpPr>
        <p:spPr>
          <a:xfrm>
            <a:off x="21962745" y="685891"/>
            <a:ext cx="1660944" cy="540068"/>
          </a:xfrm>
        </p:spPr>
        <p:txBody>
          <a:bodyPr/>
          <a:lstStyle/>
          <a:p>
            <a:fld id="{46CDA243-0463-4CA0-AA95-2B0CA6D0BA58}" type="datetime1">
              <a:rPr lang="nb-NO" noProof="0" smtClean="0"/>
              <a:t>13.06.2023</a:t>
            </a:fld>
            <a:endParaRPr lang="nb-NO" noProof="0" dirty="0"/>
          </a:p>
        </p:txBody>
      </p:sp>
      <p:sp>
        <p:nvSpPr>
          <p:cNvPr id="4" name="Footer Placeholder 3">
            <a:extLst>
              <a:ext uri="{FF2B5EF4-FFF2-40B4-BE49-F238E27FC236}">
                <a16:creationId xmlns:a16="http://schemas.microsoft.com/office/drawing/2014/main" id="{4E02C063-1E86-0E12-E64C-4659A6ADC4E3}"/>
              </a:ext>
            </a:extLst>
          </p:cNvPr>
          <p:cNvSpPr>
            <a:spLocks noGrp="1"/>
          </p:cNvSpPr>
          <p:nvPr>
            <p:ph type="ftr" sz="quarter" idx="39"/>
          </p:nvPr>
        </p:nvSpPr>
        <p:spPr>
          <a:xfrm>
            <a:off x="12575837" y="685891"/>
            <a:ext cx="8229064" cy="540068"/>
          </a:xfrm>
        </p:spPr>
        <p:txBody>
          <a:bodyPr/>
          <a:lstStyle/>
          <a:p>
            <a:r>
              <a:rPr lang="nb-NO" noProof="0" dirty="0"/>
              <a:t>Sett inn presentasjonstittel via toppmeny "Sett inn - Topptekst og bunntekst"</a:t>
            </a:r>
          </a:p>
        </p:txBody>
      </p:sp>
      <p:sp>
        <p:nvSpPr>
          <p:cNvPr id="9" name="Slide Number Placeholder 5">
            <a:extLst>
              <a:ext uri="{FF2B5EF4-FFF2-40B4-BE49-F238E27FC236}">
                <a16:creationId xmlns:a16="http://schemas.microsoft.com/office/drawing/2014/main" id="{97978E8D-9F3E-3636-B8FA-5211CEAF14AF}"/>
              </a:ext>
            </a:extLst>
          </p:cNvPr>
          <p:cNvSpPr>
            <a:spLocks noGrp="1"/>
          </p:cNvSpPr>
          <p:nvPr>
            <p:ph type="sldNum" sz="quarter" idx="40"/>
          </p:nvPr>
        </p:nvSpPr>
        <p:spPr>
          <a:xfrm>
            <a:off x="22979921" y="12604672"/>
            <a:ext cx="643768" cy="540068"/>
          </a:xfrm>
        </p:spPr>
        <p:txBody>
          <a:bodyPr/>
          <a:lstStyle/>
          <a:p>
            <a:fld id="{36F4D1B9-59DF-4B5C-8440-F23B9F46A364}" type="slidenum">
              <a:rPr lang="nb-NO" noProof="0" smtClean="0"/>
              <a:pPr/>
              <a:t>‹#›</a:t>
            </a:fld>
            <a:endParaRPr lang="nb-NO" noProof="0" dirty="0"/>
          </a:p>
        </p:txBody>
      </p:sp>
      <p:sp>
        <p:nvSpPr>
          <p:cNvPr id="5" name="Text Placeholder 9">
            <a:extLst>
              <a:ext uri="{FF2B5EF4-FFF2-40B4-BE49-F238E27FC236}">
                <a16:creationId xmlns:a16="http://schemas.microsoft.com/office/drawing/2014/main" id="{2B65A5DB-C026-5848-D7EF-3224BBC1C058}"/>
              </a:ext>
            </a:extLst>
          </p:cNvPr>
          <p:cNvSpPr>
            <a:spLocks noGrp="1"/>
          </p:cNvSpPr>
          <p:nvPr>
            <p:ph type="body" sz="quarter" idx="15" hasCustomPrompt="1"/>
          </p:nvPr>
        </p:nvSpPr>
        <p:spPr>
          <a:xfrm>
            <a:off x="12575366" y="4028903"/>
            <a:ext cx="10081260" cy="2394136"/>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3200"/>
              </a:spcAft>
              <a:buClrTx/>
              <a:buSzTx/>
              <a:buFont typeface="Arial" panose="020B0604020202020204" pitchFamily="34" charset="0"/>
              <a:buNone/>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7" name="Text Placeholder 3">
            <a:extLst>
              <a:ext uri="{FF2B5EF4-FFF2-40B4-BE49-F238E27FC236}">
                <a16:creationId xmlns:a16="http://schemas.microsoft.com/office/drawing/2014/main" id="{DF2CCE5A-BB9F-30C5-3FF4-21009B8EC0ED}"/>
              </a:ext>
            </a:extLst>
          </p:cNvPr>
          <p:cNvSpPr>
            <a:spLocks noGrp="1"/>
          </p:cNvSpPr>
          <p:nvPr>
            <p:ph type="body" sz="quarter" idx="18"/>
          </p:nvPr>
        </p:nvSpPr>
        <p:spPr>
          <a:xfrm>
            <a:off x="12575366" y="6545772"/>
            <a:ext cx="10081260" cy="3678466"/>
          </a:xfrm>
          <a:prstGeom prst="rect">
            <a:avLst/>
          </a:prstGeom>
        </p:spPr>
        <p:txBody>
          <a:bodyPr lIns="0" tIns="0" rIns="0" bIns="0"/>
          <a:lstStyle>
            <a:lvl1pPr marL="504000" indent="-342000" algn="l">
              <a:lnSpc>
                <a:spcPct val="100000"/>
              </a:lnSpc>
              <a:spcBef>
                <a:spcPts val="0"/>
              </a:spcBef>
              <a:spcAft>
                <a:spcPts val="0"/>
              </a:spcAft>
              <a:buClrTx/>
              <a:buFont typeface="Wingdings" panose="05000000000000000000" pitchFamily="2" charset="2"/>
              <a:buChar char="§"/>
              <a:defRPr sz="2500" b="0" i="0" u="none" cap="none" spc="0" baseline="0">
                <a:solidFill>
                  <a:srgbClr val="000000"/>
                </a:solidFill>
                <a:latin typeface="+mn-lt"/>
              </a:defRPr>
            </a:lvl1pPr>
            <a:lvl2pPr marL="1440000" indent="-216000" algn="l">
              <a:lnSpc>
                <a:spcPct val="100000"/>
              </a:lnSpc>
              <a:spcBef>
                <a:spcPts val="0"/>
              </a:spcBef>
              <a:spcAft>
                <a:spcPts val="0"/>
              </a:spcAft>
              <a:buClrTx/>
              <a:buFont typeface="+mj-lt"/>
              <a:buChar char="•"/>
              <a:defRPr sz="2500" b="0" i="0" u="none" cap="none" spc="0" baseline="0">
                <a:solidFill>
                  <a:srgbClr val="000000"/>
                </a:solidFill>
                <a:latin typeface="+mn-lt"/>
              </a:defRPr>
            </a:lvl2pPr>
            <a:lvl3pPr marL="1944000" indent="-216000" algn="l">
              <a:lnSpc>
                <a:spcPct val="100000"/>
              </a:lnSpc>
              <a:spcBef>
                <a:spcPts val="0"/>
              </a:spcBef>
              <a:spcAft>
                <a:spcPts val="0"/>
              </a:spcAft>
              <a:buClrTx/>
              <a:buFont typeface="Arial" panose="020B0604020202020204" pitchFamily="34" charset="0"/>
              <a:buChar char="•"/>
              <a:defRPr sz="2500" b="0" i="0" u="none" cap="none" spc="0" baseline="0">
                <a:solidFill>
                  <a:srgbClr val="000000"/>
                </a:solidFill>
                <a:latin typeface="+mn-lt"/>
              </a:defRPr>
            </a:lvl3pPr>
            <a:lvl4pPr marL="2304000" indent="-216000" algn="l">
              <a:lnSpc>
                <a:spcPct val="100000"/>
              </a:lnSpc>
              <a:spcBef>
                <a:spcPts val="0"/>
              </a:spcBef>
              <a:spcAft>
                <a:spcPts val="0"/>
              </a:spcAft>
              <a:buClrTx/>
              <a:buFont typeface="Arial" panose="020B0604020202020204" pitchFamily="34" charset="0"/>
              <a:buChar char="•"/>
              <a:defRPr sz="2500" b="0" i="0" u="none" cap="none" spc="0" baseline="0">
                <a:solidFill>
                  <a:srgbClr val="000000"/>
                </a:solidFill>
                <a:latin typeface="+mn-lt"/>
              </a:defRPr>
            </a:lvl4pPr>
            <a:lvl5pPr marL="2664000" indent="-216000" algn="l">
              <a:lnSpc>
                <a:spcPct val="100000"/>
              </a:lnSpc>
              <a:spcBef>
                <a:spcPts val="0"/>
              </a:spcBef>
              <a:spcAft>
                <a:spcPts val="0"/>
              </a:spcAft>
              <a:buClrTx/>
              <a:buFont typeface="Arial" panose="020B0604020202020204" pitchFamily="34" charset="0"/>
              <a:buChar char="•"/>
              <a:defRPr sz="2500" b="0" i="0" u="none" cap="none" spc="0" baseline="0">
                <a:solidFill>
                  <a:srgbClr val="000000"/>
                </a:solidFill>
                <a:latin typeface="+mn-lt"/>
              </a:defRPr>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6" name="addin_colorlist" hidden="1">
            <a:extLst>
              <a:ext uri="{FF2B5EF4-FFF2-40B4-BE49-F238E27FC236}">
                <a16:creationId xmlns:a16="http://schemas.microsoft.com/office/drawing/2014/main" id="{166FEA9D-01E5-8A40-A6B3-08984260D96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EED36CD7-E637-0945-6CC2-779E2722AB52}"/>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10" name="Table Placeholder 2">
            <a:extLst>
              <a:ext uri="{FF2B5EF4-FFF2-40B4-BE49-F238E27FC236}">
                <a16:creationId xmlns:a16="http://schemas.microsoft.com/office/drawing/2014/main" id="{6355946E-C143-D25B-A457-40ECB171AD42}"/>
              </a:ext>
            </a:extLst>
          </p:cNvPr>
          <p:cNvSpPr>
            <a:spLocks noGrp="1"/>
          </p:cNvSpPr>
          <p:nvPr>
            <p:ph type="tbl" sz="quarter" idx="49" hasCustomPrompt="1"/>
          </p:nvPr>
        </p:nvSpPr>
        <p:spPr>
          <a:xfrm>
            <a:off x="756092" y="4030668"/>
            <a:ext cx="10801350" cy="9110320"/>
          </a:xfrm>
          <a:prstGeom prst="rect">
            <a:avLst/>
          </a:prstGeom>
        </p:spPr>
        <p:txBody>
          <a:bodyPr lIns="0" tIns="0" rIns="0" bIns="0"/>
          <a:lstStyle>
            <a:lvl1pPr marL="504000" indent="-342000">
              <a:buFont typeface="Arial" panose="020B0604020202020204" pitchFamily="34" charset="0"/>
              <a:buChar char="•"/>
              <a:defRPr sz="1700">
                <a:latin typeface="IBM Plex Mono" panose="020B0509050203000203" pitchFamily="49" charset="0"/>
              </a:defRPr>
            </a:lvl1pPr>
          </a:lstStyle>
          <a:p>
            <a:r>
              <a:rPr lang="nb-NO" dirty="0"/>
              <a:t>Sett inn tabell</a:t>
            </a:r>
          </a:p>
        </p:txBody>
      </p:sp>
    </p:spTree>
    <p:extLst>
      <p:ext uri="{BB962C8B-B14F-4D97-AF65-F5344CB8AC3E}">
        <p14:creationId xmlns:p14="http://schemas.microsoft.com/office/powerpoint/2010/main" val="37787248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B_Tabeller">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5" name="addin_colorlist" hidden="1">
            <a:extLst>
              <a:ext uri="{FF2B5EF4-FFF2-40B4-BE49-F238E27FC236}">
                <a16:creationId xmlns:a16="http://schemas.microsoft.com/office/drawing/2014/main" id="{F1074D93-8EBD-9CC3-9E74-777EC67953D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89D86E0B-DF01-2406-6E04-4DBA4ACA1B76}"/>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7" name="Date Placeholder 6">
            <a:extLst>
              <a:ext uri="{FF2B5EF4-FFF2-40B4-BE49-F238E27FC236}">
                <a16:creationId xmlns:a16="http://schemas.microsoft.com/office/drawing/2014/main" id="{79E03032-3CC4-4765-9AC8-AABCB2EC6A9C}"/>
              </a:ext>
            </a:extLst>
          </p:cNvPr>
          <p:cNvSpPr>
            <a:spLocks noGrp="1"/>
          </p:cNvSpPr>
          <p:nvPr>
            <p:ph type="dt" sz="half" idx="46"/>
          </p:nvPr>
        </p:nvSpPr>
        <p:spPr/>
        <p:txBody>
          <a:bodyPr/>
          <a:lstStyle/>
          <a:p>
            <a:fld id="{ACD1C610-CF41-475E-9BC0-08DC8100DF62}" type="datetime1">
              <a:rPr lang="nb-NO" smtClean="0"/>
              <a:t>13.06.2023</a:t>
            </a:fld>
            <a:endParaRPr lang="nb-NO" dirty="0"/>
          </a:p>
        </p:txBody>
      </p:sp>
      <p:sp>
        <p:nvSpPr>
          <p:cNvPr id="8" name="Footer Placeholder 7">
            <a:extLst>
              <a:ext uri="{FF2B5EF4-FFF2-40B4-BE49-F238E27FC236}">
                <a16:creationId xmlns:a16="http://schemas.microsoft.com/office/drawing/2014/main" id="{258DD2F6-21F8-8800-5A42-A2A8FB96F9BF}"/>
              </a:ext>
            </a:extLst>
          </p:cNvPr>
          <p:cNvSpPr>
            <a:spLocks noGrp="1"/>
          </p:cNvSpPr>
          <p:nvPr>
            <p:ph type="ftr" sz="quarter" idx="47"/>
          </p:nvPr>
        </p:nvSpPr>
        <p:spPr/>
        <p:txBody>
          <a:bodyPr/>
          <a:lstStyle/>
          <a:p>
            <a:r>
              <a:rPr lang="nb-NO" dirty="0"/>
              <a:t>Sett inn presentasjonstittel via toppmeny "Sett inn - Topptekst og bunntekst"</a:t>
            </a:r>
          </a:p>
        </p:txBody>
      </p:sp>
      <p:sp>
        <p:nvSpPr>
          <p:cNvPr id="10" name="Slide Number Placeholder 9">
            <a:extLst>
              <a:ext uri="{FF2B5EF4-FFF2-40B4-BE49-F238E27FC236}">
                <a16:creationId xmlns:a16="http://schemas.microsoft.com/office/drawing/2014/main" id="{8872E1FC-D099-EDEF-5CFC-655D90954821}"/>
              </a:ext>
            </a:extLst>
          </p:cNvPr>
          <p:cNvSpPr>
            <a:spLocks noGrp="1"/>
          </p:cNvSpPr>
          <p:nvPr>
            <p:ph type="sldNum" sz="quarter" idx="48"/>
          </p:nvPr>
        </p:nvSpPr>
        <p:spPr/>
        <p:txBody>
          <a:bodyPr/>
          <a:lstStyle/>
          <a:p>
            <a:fld id="{36F4D1B9-59DF-4B5C-8440-F23B9F46A364}" type="slidenum">
              <a:rPr lang="nb-NO" smtClean="0"/>
              <a:pPr/>
              <a:t>‹#›</a:t>
            </a:fld>
            <a:endParaRPr lang="nb-NO" dirty="0"/>
          </a:p>
        </p:txBody>
      </p:sp>
      <p:sp>
        <p:nvSpPr>
          <p:cNvPr id="3" name="Table Placeholder 2">
            <a:extLst>
              <a:ext uri="{FF2B5EF4-FFF2-40B4-BE49-F238E27FC236}">
                <a16:creationId xmlns:a16="http://schemas.microsoft.com/office/drawing/2014/main" id="{27B9DB8D-ECB7-A681-DB17-1C61BE791354}"/>
              </a:ext>
            </a:extLst>
          </p:cNvPr>
          <p:cNvSpPr>
            <a:spLocks noGrp="1"/>
          </p:cNvSpPr>
          <p:nvPr>
            <p:ph type="tbl" sz="quarter" idx="49" hasCustomPrompt="1"/>
          </p:nvPr>
        </p:nvSpPr>
        <p:spPr>
          <a:xfrm>
            <a:off x="756092" y="4030668"/>
            <a:ext cx="22867596" cy="8281035"/>
          </a:xfrm>
          <a:prstGeom prst="rect">
            <a:avLst/>
          </a:prstGeom>
        </p:spPr>
        <p:txBody>
          <a:bodyPr lIns="0" tIns="0" rIns="0" bIns="0"/>
          <a:lstStyle>
            <a:lvl1pPr marL="504000" indent="-342000">
              <a:buFont typeface="Arial" panose="020B0604020202020204" pitchFamily="34" charset="0"/>
              <a:buChar char="•"/>
              <a:defRPr sz="1700">
                <a:latin typeface="IBM Plex Mono" panose="020B0509050203000203" pitchFamily="49" charset="0"/>
              </a:defRPr>
            </a:lvl1pPr>
          </a:lstStyle>
          <a:p>
            <a:r>
              <a:rPr lang="nb-NO" dirty="0"/>
              <a:t>Sett inn tabell</a:t>
            </a:r>
          </a:p>
        </p:txBody>
      </p:sp>
    </p:spTree>
    <p:extLst>
      <p:ext uri="{BB962C8B-B14F-4D97-AF65-F5344CB8AC3E}">
        <p14:creationId xmlns:p14="http://schemas.microsoft.com/office/powerpoint/2010/main" val="2908887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A_Sluttplakat">
    <p:bg>
      <p:bgPr>
        <a:solidFill>
          <a:srgbClr val="E3F17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E0EA6CC-C801-5430-1FCE-CCD8A2F2A58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22479000" cy="13716000"/>
          </a:xfrm>
          <a:prstGeom prst="rect">
            <a:avLst/>
          </a:prstGeom>
        </p:spPr>
      </p:pic>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1D97E7E2-7209-4CE0-90C3-35DCB396346C}" type="datetime1">
              <a:rPr lang="nb-NO" noProof="0" smtClean="0"/>
              <a:t>13.06.2023</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0" name="Text Placeholder 9">
            <a:extLst>
              <a:ext uri="{FF2B5EF4-FFF2-40B4-BE49-F238E27FC236}">
                <a16:creationId xmlns:a16="http://schemas.microsoft.com/office/drawing/2014/main" id="{1EF3904F-A443-6F15-2DEB-036E7902EA04}"/>
              </a:ext>
            </a:extLst>
          </p:cNvPr>
          <p:cNvSpPr>
            <a:spLocks noGrp="1"/>
          </p:cNvSpPr>
          <p:nvPr>
            <p:ph type="body" sz="quarter" idx="13" hasCustomPrompt="1"/>
          </p:nvPr>
        </p:nvSpPr>
        <p:spPr>
          <a:xfrm>
            <a:off x="756094" y="6189251"/>
            <a:ext cx="5400675" cy="2880360"/>
          </a:xfrm>
          <a:prstGeom prst="rect">
            <a:avLst/>
          </a:prstGeom>
        </p:spPr>
        <p:txBody>
          <a:bodyPr/>
          <a:lstStyle>
            <a:lvl1pPr marL="0" indent="0">
              <a:lnSpc>
                <a:spcPct val="98000"/>
              </a:lnSpc>
              <a:spcBef>
                <a:spcPts val="0"/>
              </a:spcBef>
              <a:spcAft>
                <a:spcPts val="1000"/>
              </a:spcAft>
              <a:buNone/>
              <a:defRPr sz="2500">
                <a:latin typeface="IBM Plex Mono" panose="020B0509050203000203" pitchFamily="49" charset="0"/>
                <a:cs typeface="Times New Roman" panose="02020603050405020304" pitchFamily="18" charset="0"/>
              </a:defRPr>
            </a:lvl1pPr>
          </a:lstStyle>
          <a:p>
            <a:pPr lvl="0"/>
            <a:r>
              <a:rPr lang="nb-NO" noProof="0" dirty="0"/>
              <a:t>Navn </a:t>
            </a:r>
            <a:r>
              <a:rPr lang="nb-NO" noProof="0" dirty="0" err="1"/>
              <a:t>navnesen</a:t>
            </a:r>
            <a:br>
              <a:rPr lang="nb-NO" noProof="0" dirty="0"/>
            </a:br>
            <a:r>
              <a:rPr lang="nb-NO" noProof="0" dirty="0"/>
              <a:t>Tittel</a:t>
            </a:r>
          </a:p>
        </p:txBody>
      </p:sp>
      <p:sp>
        <p:nvSpPr>
          <p:cNvPr id="11" name="addin_colorlist" hidden="1">
            <a:extLst>
              <a:ext uri="{FF2B5EF4-FFF2-40B4-BE49-F238E27FC236}">
                <a16:creationId xmlns:a16="http://schemas.microsoft.com/office/drawing/2014/main" id="{E53728D7-214B-DE60-0361-ECC6C1794AB1}"/>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13" name="LogoSymbol">
            <a:extLst>
              <a:ext uri="{FF2B5EF4-FFF2-40B4-BE49-F238E27FC236}">
                <a16:creationId xmlns:a16="http://schemas.microsoft.com/office/drawing/2014/main" id="{98013CE1-5C1E-9317-A973-A72341BD176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8687" y="12180469"/>
            <a:ext cx="782203" cy="782202"/>
          </a:xfrm>
          <a:prstGeom prst="rect">
            <a:avLst/>
          </a:prstGeom>
        </p:spPr>
      </p:pic>
      <p:pic>
        <p:nvPicPr>
          <p:cNvPr id="14" name="logo_engelsk" hidden="1">
            <a:extLst>
              <a:ext uri="{FF2B5EF4-FFF2-40B4-BE49-F238E27FC236}">
                <a16:creationId xmlns:a16="http://schemas.microsoft.com/office/drawing/2014/main" id="{4C12111D-83B6-1ECA-6406-64CB2C71BF8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35234" y="12206721"/>
            <a:ext cx="3682917" cy="854550"/>
          </a:xfrm>
          <a:prstGeom prst="rect">
            <a:avLst/>
          </a:prstGeom>
        </p:spPr>
      </p:pic>
      <p:pic>
        <p:nvPicPr>
          <p:cNvPr id="16" name="logo_bokmal">
            <a:extLst>
              <a:ext uri="{FF2B5EF4-FFF2-40B4-BE49-F238E27FC236}">
                <a16:creationId xmlns:a16="http://schemas.microsoft.com/office/drawing/2014/main" id="{9E311971-0C0C-B217-7D72-CBFAEC60CDEE}"/>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866088" y="12412058"/>
            <a:ext cx="3293078" cy="425030"/>
          </a:xfrm>
          <a:prstGeom prst="rect">
            <a:avLst/>
          </a:prstGeom>
        </p:spPr>
      </p:pic>
      <p:pic>
        <p:nvPicPr>
          <p:cNvPr id="17" name="logo_nynorsk" hidden="1">
            <a:extLst>
              <a:ext uri="{FF2B5EF4-FFF2-40B4-BE49-F238E27FC236}">
                <a16:creationId xmlns:a16="http://schemas.microsoft.com/office/drawing/2014/main" id="{BDC1C8C6-3C46-C7AF-19C9-E7D3E4A49652}"/>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858606" y="12413024"/>
            <a:ext cx="3026424" cy="424062"/>
          </a:xfrm>
          <a:prstGeom prst="rect">
            <a:avLst/>
          </a:prstGeom>
        </p:spPr>
      </p:pic>
      <p:pic>
        <p:nvPicPr>
          <p:cNvPr id="28" name="logo_engelsk" hidden="1">
            <a:extLst>
              <a:ext uri="{FF2B5EF4-FFF2-40B4-BE49-F238E27FC236}">
                <a16:creationId xmlns:a16="http://schemas.microsoft.com/office/drawing/2014/main" id="{58187CDB-0719-7850-732F-0534B79FA57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5409" y="-227801"/>
            <a:ext cx="18908392" cy="6432409"/>
          </a:xfrm>
          <a:prstGeom prst="rect">
            <a:avLst/>
          </a:prstGeom>
        </p:spPr>
      </p:pic>
      <p:pic>
        <p:nvPicPr>
          <p:cNvPr id="30" name="logo_bokmal">
            <a:extLst>
              <a:ext uri="{FF2B5EF4-FFF2-40B4-BE49-F238E27FC236}">
                <a16:creationId xmlns:a16="http://schemas.microsoft.com/office/drawing/2014/main" id="{6BE5AD8C-695D-514C-9657-19D9D00C7D77}"/>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7532" y="-225897"/>
            <a:ext cx="14986129" cy="6420251"/>
          </a:xfrm>
          <a:prstGeom prst="rect">
            <a:avLst/>
          </a:prstGeom>
        </p:spPr>
      </p:pic>
      <p:pic>
        <p:nvPicPr>
          <p:cNvPr id="32" name="logo_nynorsk" hidden="1">
            <a:extLst>
              <a:ext uri="{FF2B5EF4-FFF2-40B4-BE49-F238E27FC236}">
                <a16:creationId xmlns:a16="http://schemas.microsoft.com/office/drawing/2014/main" id="{052BFB37-92F3-47B4-F03B-7DA8FD88BF6D}"/>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7532" y="-225897"/>
            <a:ext cx="14767131" cy="6420251"/>
          </a:xfrm>
          <a:prstGeom prst="rect">
            <a:avLst/>
          </a:prstGeom>
        </p:spPr>
      </p:pic>
    </p:spTree>
    <p:extLst>
      <p:ext uri="{BB962C8B-B14F-4D97-AF65-F5344CB8AC3E}">
        <p14:creationId xmlns:p14="http://schemas.microsoft.com/office/powerpoint/2010/main" val="38442005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B_Sluttplakat">
    <p:bg>
      <p:bgPr>
        <a:solidFill>
          <a:srgbClr val="7F84F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E0EA6CC-C801-5430-1FCE-CCD8A2F2A58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22479000" cy="13716000"/>
          </a:xfrm>
          <a:prstGeom prst="rect">
            <a:avLst/>
          </a:prstGeom>
        </p:spPr>
      </p:pic>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FF50B550-8B48-479A-8535-5F91B0089802}" type="datetime1">
              <a:rPr lang="nb-NO" noProof="0" smtClean="0"/>
              <a:t>13.06.2023</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0" name="Text Placeholder 9">
            <a:extLst>
              <a:ext uri="{FF2B5EF4-FFF2-40B4-BE49-F238E27FC236}">
                <a16:creationId xmlns:a16="http://schemas.microsoft.com/office/drawing/2014/main" id="{1EF3904F-A443-6F15-2DEB-036E7902EA04}"/>
              </a:ext>
            </a:extLst>
          </p:cNvPr>
          <p:cNvSpPr>
            <a:spLocks noGrp="1"/>
          </p:cNvSpPr>
          <p:nvPr>
            <p:ph type="body" sz="quarter" idx="13" hasCustomPrompt="1"/>
          </p:nvPr>
        </p:nvSpPr>
        <p:spPr>
          <a:xfrm>
            <a:off x="756094" y="6189251"/>
            <a:ext cx="5400675" cy="2880360"/>
          </a:xfrm>
          <a:prstGeom prst="rect">
            <a:avLst/>
          </a:prstGeom>
        </p:spPr>
        <p:txBody>
          <a:bodyPr/>
          <a:lstStyle>
            <a:lvl1pPr marL="0" indent="0">
              <a:lnSpc>
                <a:spcPct val="98000"/>
              </a:lnSpc>
              <a:spcBef>
                <a:spcPts val="0"/>
              </a:spcBef>
              <a:spcAft>
                <a:spcPts val="1000"/>
              </a:spcAft>
              <a:buNone/>
              <a:defRPr sz="2500">
                <a:solidFill>
                  <a:schemeClr val="bg1"/>
                </a:solidFill>
                <a:latin typeface="IBM Plex Mono" panose="020B0509050203000203" pitchFamily="49" charset="0"/>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1000"/>
              </a:spcAft>
              <a:buClrTx/>
              <a:buSzTx/>
              <a:buFont typeface="Arial" panose="020B0604020202020204" pitchFamily="34" charset="0"/>
              <a:buNone/>
              <a:tabLst/>
              <a:defRPr/>
            </a:pPr>
            <a:r>
              <a:rPr lang="nb-NO" noProof="0" dirty="0"/>
              <a:t>Navn </a:t>
            </a:r>
            <a:r>
              <a:rPr lang="nb-NO" noProof="0" dirty="0" err="1"/>
              <a:t>navnesen</a:t>
            </a:r>
            <a:br>
              <a:rPr lang="nb-NO" noProof="0" dirty="0"/>
            </a:br>
            <a:r>
              <a:rPr lang="nb-NO" noProof="0" dirty="0"/>
              <a:t>Tittel</a:t>
            </a:r>
          </a:p>
        </p:txBody>
      </p:sp>
      <p:sp>
        <p:nvSpPr>
          <p:cNvPr id="8" name="addin_colorlist" hidden="1">
            <a:extLst>
              <a:ext uri="{FF2B5EF4-FFF2-40B4-BE49-F238E27FC236}">
                <a16:creationId xmlns:a16="http://schemas.microsoft.com/office/drawing/2014/main" id="{CA97B0CE-4A2B-7247-E588-59B81D1570E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12" name="LogoSymbol">
            <a:extLst>
              <a:ext uri="{FF2B5EF4-FFF2-40B4-BE49-F238E27FC236}">
                <a16:creationId xmlns:a16="http://schemas.microsoft.com/office/drawing/2014/main" id="{2E7F9C7B-050A-29E7-90E5-BD5E59E2818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8687" y="12180469"/>
            <a:ext cx="782203" cy="782202"/>
          </a:xfrm>
          <a:prstGeom prst="rect">
            <a:avLst/>
          </a:prstGeom>
        </p:spPr>
      </p:pic>
      <p:pic>
        <p:nvPicPr>
          <p:cNvPr id="13" name="logo_engelsk" hidden="1">
            <a:extLst>
              <a:ext uri="{FF2B5EF4-FFF2-40B4-BE49-F238E27FC236}">
                <a16:creationId xmlns:a16="http://schemas.microsoft.com/office/drawing/2014/main" id="{65DC9C16-AA4D-E305-8E1C-4D2C9FD91CB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35234" y="12206721"/>
            <a:ext cx="3682917" cy="854550"/>
          </a:xfrm>
          <a:prstGeom prst="rect">
            <a:avLst/>
          </a:prstGeom>
        </p:spPr>
      </p:pic>
      <p:pic>
        <p:nvPicPr>
          <p:cNvPr id="14" name="logo_bokmal">
            <a:extLst>
              <a:ext uri="{FF2B5EF4-FFF2-40B4-BE49-F238E27FC236}">
                <a16:creationId xmlns:a16="http://schemas.microsoft.com/office/drawing/2014/main" id="{9EF5C130-5E84-295D-BDE3-40CAD0F59FD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866088" y="12412058"/>
            <a:ext cx="3293078" cy="425030"/>
          </a:xfrm>
          <a:prstGeom prst="rect">
            <a:avLst/>
          </a:prstGeom>
        </p:spPr>
      </p:pic>
      <p:pic>
        <p:nvPicPr>
          <p:cNvPr id="16" name="logo_nynorsk" hidden="1">
            <a:extLst>
              <a:ext uri="{FF2B5EF4-FFF2-40B4-BE49-F238E27FC236}">
                <a16:creationId xmlns:a16="http://schemas.microsoft.com/office/drawing/2014/main" id="{39AB5B36-4F09-17CA-52AD-43D031084025}"/>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858606" y="12413024"/>
            <a:ext cx="3026424" cy="424062"/>
          </a:xfrm>
          <a:prstGeom prst="rect">
            <a:avLst/>
          </a:prstGeom>
        </p:spPr>
      </p:pic>
      <p:pic>
        <p:nvPicPr>
          <p:cNvPr id="3" name="logo_engelsk" hidden="1">
            <a:extLst>
              <a:ext uri="{FF2B5EF4-FFF2-40B4-BE49-F238E27FC236}">
                <a16:creationId xmlns:a16="http://schemas.microsoft.com/office/drawing/2014/main" id="{679B83E4-CBB1-3E2F-CA2A-2A648B812BD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5409" y="-227801"/>
            <a:ext cx="18908392" cy="6432409"/>
          </a:xfrm>
          <a:prstGeom prst="rect">
            <a:avLst/>
          </a:prstGeom>
        </p:spPr>
      </p:pic>
      <p:pic>
        <p:nvPicPr>
          <p:cNvPr id="15" name="logo_bokmal">
            <a:extLst>
              <a:ext uri="{FF2B5EF4-FFF2-40B4-BE49-F238E27FC236}">
                <a16:creationId xmlns:a16="http://schemas.microsoft.com/office/drawing/2014/main" id="{0A466669-A291-7DEE-A468-79F927767C7E}"/>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7532" y="-225897"/>
            <a:ext cx="14986129" cy="6420251"/>
          </a:xfrm>
          <a:prstGeom prst="rect">
            <a:avLst/>
          </a:prstGeom>
        </p:spPr>
      </p:pic>
      <p:pic>
        <p:nvPicPr>
          <p:cNvPr id="18" name="logo_nynorsk" hidden="1">
            <a:extLst>
              <a:ext uri="{FF2B5EF4-FFF2-40B4-BE49-F238E27FC236}">
                <a16:creationId xmlns:a16="http://schemas.microsoft.com/office/drawing/2014/main" id="{7E5D086F-917F-27EC-80A3-768AE66044E4}"/>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7532" y="-225897"/>
            <a:ext cx="14767131" cy="6420251"/>
          </a:xfrm>
          <a:prstGeom prst="rect">
            <a:avLst/>
          </a:prstGeom>
        </p:spPr>
      </p:pic>
    </p:spTree>
    <p:extLst>
      <p:ext uri="{BB962C8B-B14F-4D97-AF65-F5344CB8AC3E}">
        <p14:creationId xmlns:p14="http://schemas.microsoft.com/office/powerpoint/2010/main" val="810677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C_Sluttplakat">
    <p:bg>
      <p:bgPr>
        <a:solidFill>
          <a:srgbClr val="D6E82B"/>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F3F111B1-6691-4A8F-B899-B02D8BA99B2F}" type="datetime1">
              <a:rPr lang="nb-NO" noProof="0" smtClean="0"/>
              <a:t>13.06.2023</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7" name="TextBox 6">
            <a:extLst>
              <a:ext uri="{FF2B5EF4-FFF2-40B4-BE49-F238E27FC236}">
                <a16:creationId xmlns:a16="http://schemas.microsoft.com/office/drawing/2014/main" id="{604D1729-D978-7FCA-3331-89CCA9E7280E}"/>
              </a:ext>
            </a:extLst>
          </p:cNvPr>
          <p:cNvSpPr txBox="1"/>
          <p:nvPr userDrawn="1"/>
        </p:nvSpPr>
        <p:spPr>
          <a:xfrm>
            <a:off x="756094" y="6189251"/>
            <a:ext cx="5400675" cy="377026"/>
          </a:xfrm>
          <a:prstGeom prst="rect">
            <a:avLst/>
          </a:prstGeom>
          <a:noFill/>
        </p:spPr>
        <p:txBody>
          <a:bodyPr wrap="square" lIns="0" tIns="0" rIns="0" bIns="0" rtlCol="0">
            <a:spAutoFit/>
          </a:bodyPr>
          <a:lstStyle/>
          <a:p>
            <a:pPr algn="l">
              <a:lnSpc>
                <a:spcPct val="98000"/>
              </a:lnSpc>
            </a:pPr>
            <a:r>
              <a:rPr lang="nb-NO" sz="2500" noProof="0" dirty="0">
                <a:latin typeface="IBM Plex Mono" panose="020B0509050203000203" pitchFamily="49" charset="0"/>
                <a:cs typeface="Times New Roman" panose="02020603050405020304" pitchFamily="18" charset="0"/>
              </a:rPr>
              <a:t>forskningsradet.no</a:t>
            </a:r>
          </a:p>
        </p:txBody>
      </p:sp>
      <p:sp>
        <p:nvSpPr>
          <p:cNvPr id="8" name="addin_colorlist" hidden="1">
            <a:extLst>
              <a:ext uri="{FF2B5EF4-FFF2-40B4-BE49-F238E27FC236}">
                <a16:creationId xmlns:a16="http://schemas.microsoft.com/office/drawing/2014/main" id="{A6FC157E-5BCF-BC15-1B64-9D3FE1718DD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11" name="LogoSymbol">
            <a:extLst>
              <a:ext uri="{FF2B5EF4-FFF2-40B4-BE49-F238E27FC236}">
                <a16:creationId xmlns:a16="http://schemas.microsoft.com/office/drawing/2014/main" id="{68CC7B6D-5A29-5CE9-9723-3ABEA265BE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687" y="12180469"/>
            <a:ext cx="782203" cy="782202"/>
          </a:xfrm>
          <a:prstGeom prst="rect">
            <a:avLst/>
          </a:prstGeom>
        </p:spPr>
      </p:pic>
      <p:pic>
        <p:nvPicPr>
          <p:cNvPr id="12" name="logo_engelsk" hidden="1">
            <a:extLst>
              <a:ext uri="{FF2B5EF4-FFF2-40B4-BE49-F238E27FC236}">
                <a16:creationId xmlns:a16="http://schemas.microsoft.com/office/drawing/2014/main" id="{F56C7813-D64D-78C4-4125-DF90D33FCE4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35234" y="12206721"/>
            <a:ext cx="3682917" cy="854550"/>
          </a:xfrm>
          <a:prstGeom prst="rect">
            <a:avLst/>
          </a:prstGeom>
        </p:spPr>
      </p:pic>
      <p:pic>
        <p:nvPicPr>
          <p:cNvPr id="13" name="logo_bokmal">
            <a:extLst>
              <a:ext uri="{FF2B5EF4-FFF2-40B4-BE49-F238E27FC236}">
                <a16:creationId xmlns:a16="http://schemas.microsoft.com/office/drawing/2014/main" id="{8893AD84-B0A0-80A4-61F3-F98B35CA41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66088" y="12412058"/>
            <a:ext cx="3293078" cy="425030"/>
          </a:xfrm>
          <a:prstGeom prst="rect">
            <a:avLst/>
          </a:prstGeom>
        </p:spPr>
      </p:pic>
      <p:pic>
        <p:nvPicPr>
          <p:cNvPr id="15" name="logo_nynorsk" hidden="1">
            <a:extLst>
              <a:ext uri="{FF2B5EF4-FFF2-40B4-BE49-F238E27FC236}">
                <a16:creationId xmlns:a16="http://schemas.microsoft.com/office/drawing/2014/main" id="{E522389A-A617-C28F-DF71-2919616BE42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858606" y="12413024"/>
            <a:ext cx="3026424" cy="424062"/>
          </a:xfrm>
          <a:prstGeom prst="rect">
            <a:avLst/>
          </a:prstGeom>
        </p:spPr>
      </p:pic>
      <p:pic>
        <p:nvPicPr>
          <p:cNvPr id="3" name="logo_engelsk" hidden="1">
            <a:extLst>
              <a:ext uri="{FF2B5EF4-FFF2-40B4-BE49-F238E27FC236}">
                <a16:creationId xmlns:a16="http://schemas.microsoft.com/office/drawing/2014/main" id="{46F10B00-2E27-7C74-01A0-1248466804A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5409" y="-227801"/>
            <a:ext cx="18908392" cy="6432409"/>
          </a:xfrm>
          <a:prstGeom prst="rect">
            <a:avLst/>
          </a:prstGeom>
        </p:spPr>
      </p:pic>
      <p:pic>
        <p:nvPicPr>
          <p:cNvPr id="14" name="logo_bokmal">
            <a:extLst>
              <a:ext uri="{FF2B5EF4-FFF2-40B4-BE49-F238E27FC236}">
                <a16:creationId xmlns:a16="http://schemas.microsoft.com/office/drawing/2014/main" id="{7ABB4331-885E-45F7-9462-AFD86476BCE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7532" y="-225897"/>
            <a:ext cx="14986129" cy="6420251"/>
          </a:xfrm>
          <a:prstGeom prst="rect">
            <a:avLst/>
          </a:prstGeom>
        </p:spPr>
      </p:pic>
      <p:pic>
        <p:nvPicPr>
          <p:cNvPr id="17" name="logo_nynorsk" hidden="1">
            <a:extLst>
              <a:ext uri="{FF2B5EF4-FFF2-40B4-BE49-F238E27FC236}">
                <a16:creationId xmlns:a16="http://schemas.microsoft.com/office/drawing/2014/main" id="{3C33A9B3-2A2B-45C9-5C22-FA4F6F705EAE}"/>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7532" y="-225897"/>
            <a:ext cx="14767131" cy="6420251"/>
          </a:xfrm>
          <a:prstGeom prst="rect">
            <a:avLst/>
          </a:prstGeom>
        </p:spPr>
      </p:pic>
    </p:spTree>
    <p:extLst>
      <p:ext uri="{BB962C8B-B14F-4D97-AF65-F5344CB8AC3E}">
        <p14:creationId xmlns:p14="http://schemas.microsoft.com/office/powerpoint/2010/main" val="38247618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D_Sluttplakat">
    <p:bg>
      <p:bgPr>
        <a:solidFill>
          <a:srgbClr val="5C5BEE"/>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061DCE18-6FC1-4B7A-A8DE-3EA4FAAD430C}" type="datetime1">
              <a:rPr lang="nb-NO" noProof="0" smtClean="0"/>
              <a:t>13.06.2023</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3" name="TextBox 2">
            <a:extLst>
              <a:ext uri="{FF2B5EF4-FFF2-40B4-BE49-F238E27FC236}">
                <a16:creationId xmlns:a16="http://schemas.microsoft.com/office/drawing/2014/main" id="{E23051EE-B02D-48D0-8373-2CC317C82BDE}"/>
              </a:ext>
            </a:extLst>
          </p:cNvPr>
          <p:cNvSpPr txBox="1"/>
          <p:nvPr userDrawn="1"/>
        </p:nvSpPr>
        <p:spPr>
          <a:xfrm>
            <a:off x="756094" y="6189251"/>
            <a:ext cx="5400675" cy="377026"/>
          </a:xfrm>
          <a:prstGeom prst="rect">
            <a:avLst/>
          </a:prstGeom>
          <a:noFill/>
        </p:spPr>
        <p:txBody>
          <a:bodyPr wrap="square" lIns="0" tIns="0" rIns="0" bIns="0" rtlCol="0">
            <a:spAutoFit/>
          </a:bodyPr>
          <a:lstStyle/>
          <a:p>
            <a:pPr algn="l">
              <a:lnSpc>
                <a:spcPct val="98000"/>
              </a:lnSpc>
            </a:pPr>
            <a:r>
              <a:rPr lang="nb-NO" sz="2500" noProof="0" dirty="0">
                <a:solidFill>
                  <a:schemeClr val="bg1"/>
                </a:solidFill>
                <a:latin typeface="IBM Plex Mono" panose="020B0509050203000203" pitchFamily="49" charset="0"/>
                <a:cs typeface="Times New Roman" panose="02020603050405020304" pitchFamily="18" charset="0"/>
              </a:rPr>
              <a:t>forskningsradet.no</a:t>
            </a:r>
          </a:p>
        </p:txBody>
      </p:sp>
      <p:sp>
        <p:nvSpPr>
          <p:cNvPr id="8" name="addin_colorlist" hidden="1">
            <a:extLst>
              <a:ext uri="{FF2B5EF4-FFF2-40B4-BE49-F238E27FC236}">
                <a16:creationId xmlns:a16="http://schemas.microsoft.com/office/drawing/2014/main" id="{6B2A6E19-4E2C-A061-B354-D44AEA40AE0C}"/>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11" name="LogoSymbol">
            <a:extLst>
              <a:ext uri="{FF2B5EF4-FFF2-40B4-BE49-F238E27FC236}">
                <a16:creationId xmlns:a16="http://schemas.microsoft.com/office/drawing/2014/main" id="{8EA97DFB-0B6C-0E80-D21C-AA5D254C6F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687" y="12180469"/>
            <a:ext cx="782203" cy="782202"/>
          </a:xfrm>
          <a:prstGeom prst="rect">
            <a:avLst/>
          </a:prstGeom>
        </p:spPr>
      </p:pic>
      <p:pic>
        <p:nvPicPr>
          <p:cNvPr id="12" name="logo_engelsk" hidden="1">
            <a:extLst>
              <a:ext uri="{FF2B5EF4-FFF2-40B4-BE49-F238E27FC236}">
                <a16:creationId xmlns:a16="http://schemas.microsoft.com/office/drawing/2014/main" id="{4977E5F3-962C-7247-6C25-9D7584B69E6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35234" y="12206721"/>
            <a:ext cx="3682917" cy="854550"/>
          </a:xfrm>
          <a:prstGeom prst="rect">
            <a:avLst/>
          </a:prstGeom>
        </p:spPr>
      </p:pic>
      <p:pic>
        <p:nvPicPr>
          <p:cNvPr id="13" name="logo_bokmal">
            <a:extLst>
              <a:ext uri="{FF2B5EF4-FFF2-40B4-BE49-F238E27FC236}">
                <a16:creationId xmlns:a16="http://schemas.microsoft.com/office/drawing/2014/main" id="{EBAD5A0E-9B14-4187-E259-E535E7E3B1A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66088" y="12412058"/>
            <a:ext cx="3293078" cy="425030"/>
          </a:xfrm>
          <a:prstGeom prst="rect">
            <a:avLst/>
          </a:prstGeom>
        </p:spPr>
      </p:pic>
      <p:pic>
        <p:nvPicPr>
          <p:cNvPr id="15" name="logo_nynorsk" hidden="1">
            <a:extLst>
              <a:ext uri="{FF2B5EF4-FFF2-40B4-BE49-F238E27FC236}">
                <a16:creationId xmlns:a16="http://schemas.microsoft.com/office/drawing/2014/main" id="{0E43FA02-44B8-2F19-F88E-6F1BAADEF1DE}"/>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858606" y="12413024"/>
            <a:ext cx="3026424" cy="424062"/>
          </a:xfrm>
          <a:prstGeom prst="rect">
            <a:avLst/>
          </a:prstGeom>
        </p:spPr>
      </p:pic>
      <p:pic>
        <p:nvPicPr>
          <p:cNvPr id="9" name="logo_engelsk" hidden="1">
            <a:extLst>
              <a:ext uri="{FF2B5EF4-FFF2-40B4-BE49-F238E27FC236}">
                <a16:creationId xmlns:a16="http://schemas.microsoft.com/office/drawing/2014/main" id="{BC7A9312-0491-508D-116B-3A917FBC10D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5409" y="-227801"/>
            <a:ext cx="18908392" cy="6432409"/>
          </a:xfrm>
          <a:prstGeom prst="rect">
            <a:avLst/>
          </a:prstGeom>
        </p:spPr>
      </p:pic>
      <p:pic>
        <p:nvPicPr>
          <p:cNvPr id="14" name="logo_bokmal">
            <a:extLst>
              <a:ext uri="{FF2B5EF4-FFF2-40B4-BE49-F238E27FC236}">
                <a16:creationId xmlns:a16="http://schemas.microsoft.com/office/drawing/2014/main" id="{4477877A-75C6-8675-93ED-92CCBE54F88C}"/>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7532" y="-225897"/>
            <a:ext cx="14986129" cy="6420251"/>
          </a:xfrm>
          <a:prstGeom prst="rect">
            <a:avLst/>
          </a:prstGeom>
        </p:spPr>
      </p:pic>
      <p:pic>
        <p:nvPicPr>
          <p:cNvPr id="17" name="logo_nynorsk" hidden="1">
            <a:extLst>
              <a:ext uri="{FF2B5EF4-FFF2-40B4-BE49-F238E27FC236}">
                <a16:creationId xmlns:a16="http://schemas.microsoft.com/office/drawing/2014/main" id="{B9B57934-1295-2F5A-0477-D32AF04037C8}"/>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7532" y="-225897"/>
            <a:ext cx="14767131" cy="6420251"/>
          </a:xfrm>
          <a:prstGeom prst="rect">
            <a:avLst/>
          </a:prstGeom>
        </p:spPr>
      </p:pic>
    </p:spTree>
    <p:extLst>
      <p:ext uri="{BB962C8B-B14F-4D97-AF65-F5344CB8AC3E}">
        <p14:creationId xmlns:p14="http://schemas.microsoft.com/office/powerpoint/2010/main" val="332887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1F_Forside">
    <p:bg>
      <p:bgPr>
        <a:solidFill>
          <a:srgbClr val="5C5BEE"/>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52EF991C-8269-4132-A4A1-76454D12C9C8}" type="datetime1">
              <a:rPr lang="nb-NO" noProof="0" smtClean="0"/>
              <a:t>13.06.2023</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1" name="Rectangle 10">
            <a:extLst>
              <a:ext uri="{FF2B5EF4-FFF2-40B4-BE49-F238E27FC236}">
                <a16:creationId xmlns:a16="http://schemas.microsoft.com/office/drawing/2014/main" id="{A42B6D02-907A-1D13-0587-A3FF032A236E}"/>
              </a:ext>
            </a:extLst>
          </p:cNvPr>
          <p:cNvSpPr/>
          <p:nvPr userDrawn="1"/>
        </p:nvSpPr>
        <p:spPr>
          <a:xfrm>
            <a:off x="23249012" y="0"/>
            <a:ext cx="1133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noProof="0" dirty="0"/>
          </a:p>
        </p:txBody>
      </p:sp>
      <p:sp>
        <p:nvSpPr>
          <p:cNvPr id="8" name="addin_colorlist" hidden="1">
            <a:extLst>
              <a:ext uri="{FF2B5EF4-FFF2-40B4-BE49-F238E27FC236}">
                <a16:creationId xmlns:a16="http://schemas.microsoft.com/office/drawing/2014/main" id="{E155439D-1B77-5713-F7DE-BD8D1619F45A}"/>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9" name="LogoSymbol">
            <a:extLst>
              <a:ext uri="{FF2B5EF4-FFF2-40B4-BE49-F238E27FC236}">
                <a16:creationId xmlns:a16="http://schemas.microsoft.com/office/drawing/2014/main" id="{E0BB5EE7-D1F6-3AF9-79D5-BE7D78A7F8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23571200" y="12878678"/>
            <a:ext cx="490329" cy="490329"/>
          </a:xfrm>
          <a:prstGeom prst="rect">
            <a:avLst/>
          </a:prstGeom>
        </p:spPr>
      </p:pic>
      <p:pic>
        <p:nvPicPr>
          <p:cNvPr id="10" name="logo_engelsk" hidden="1">
            <a:extLst>
              <a:ext uri="{FF2B5EF4-FFF2-40B4-BE49-F238E27FC236}">
                <a16:creationId xmlns:a16="http://schemas.microsoft.com/office/drawing/2014/main" id="{8D518325-236C-18C4-97A7-B5744856E4F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22701166" y="11278264"/>
            <a:ext cx="2308661" cy="535681"/>
          </a:xfrm>
          <a:prstGeom prst="rect">
            <a:avLst/>
          </a:prstGeom>
        </p:spPr>
      </p:pic>
      <p:pic>
        <p:nvPicPr>
          <p:cNvPr id="15" name="logo_bokmal">
            <a:extLst>
              <a:ext uri="{FF2B5EF4-FFF2-40B4-BE49-F238E27FC236}">
                <a16:creationId xmlns:a16="http://schemas.microsoft.com/office/drawing/2014/main" id="{A0ADC19C-A757-2165-2C05-92E69A4FFEF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22817445" y="11515734"/>
            <a:ext cx="2064288" cy="266433"/>
          </a:xfrm>
          <a:prstGeom prst="rect">
            <a:avLst/>
          </a:prstGeom>
        </p:spPr>
      </p:pic>
      <p:pic>
        <p:nvPicPr>
          <p:cNvPr id="17" name="logo_nynorsk" hidden="1">
            <a:extLst>
              <a:ext uri="{FF2B5EF4-FFF2-40B4-BE49-F238E27FC236}">
                <a16:creationId xmlns:a16="http://schemas.microsoft.com/office/drawing/2014/main" id="{E2134C3C-7752-82D6-4759-D31275E9B0BA}"/>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6200000">
            <a:off x="22901325" y="11604304"/>
            <a:ext cx="1897134" cy="265826"/>
          </a:xfrm>
          <a:prstGeom prst="rect">
            <a:avLst/>
          </a:prstGeom>
        </p:spPr>
      </p:pic>
      <p:sp>
        <p:nvSpPr>
          <p:cNvPr id="18" name="Subtitle 2">
            <a:extLst>
              <a:ext uri="{FF2B5EF4-FFF2-40B4-BE49-F238E27FC236}">
                <a16:creationId xmlns:a16="http://schemas.microsoft.com/office/drawing/2014/main" id="{5FBC1876-E84A-F9B5-E4BF-81BBD54E312E}"/>
              </a:ext>
            </a:extLst>
          </p:cNvPr>
          <p:cNvSpPr>
            <a:spLocks noGrp="1"/>
          </p:cNvSpPr>
          <p:nvPr>
            <p:ph type="subTitle" idx="1" hasCustomPrompt="1"/>
          </p:nvPr>
        </p:nvSpPr>
        <p:spPr>
          <a:xfrm>
            <a:off x="756094" y="6120765"/>
            <a:ext cx="7200900" cy="2880360"/>
          </a:xfrm>
          <a:prstGeom prst="rect">
            <a:avLst/>
          </a:prstGeom>
        </p:spPr>
        <p:txBody>
          <a:bodyPr anchor="t"/>
          <a:lstStyle>
            <a:lvl1pPr marL="0" indent="0" algn="l">
              <a:lnSpc>
                <a:spcPct val="98000"/>
              </a:lnSpc>
              <a:spcBef>
                <a:spcPts val="0"/>
              </a:spcBef>
              <a:buNone/>
              <a:defRPr sz="2500" spc="0" baseline="0">
                <a:solidFill>
                  <a:schemeClr val="bg1"/>
                </a:solidFill>
              </a:defRPr>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dirty="0"/>
              <a:t>Her er det plass til en undertittel som kan gå over flere linjer</a:t>
            </a:r>
          </a:p>
        </p:txBody>
      </p:sp>
      <p:sp>
        <p:nvSpPr>
          <p:cNvPr id="3" name="Title 1">
            <a:extLst>
              <a:ext uri="{FF2B5EF4-FFF2-40B4-BE49-F238E27FC236}">
                <a16:creationId xmlns:a16="http://schemas.microsoft.com/office/drawing/2014/main" id="{0270E2FB-171F-50D5-B110-C2C41152BD4A}"/>
              </a:ext>
            </a:extLst>
          </p:cNvPr>
          <p:cNvSpPr>
            <a:spLocks noGrp="1"/>
          </p:cNvSpPr>
          <p:nvPr>
            <p:ph type="ctrTitle" hasCustomPrompt="1"/>
          </p:nvPr>
        </p:nvSpPr>
        <p:spPr>
          <a:xfrm>
            <a:off x="756094" y="323921"/>
            <a:ext cx="13681711" cy="5040630"/>
          </a:xfrm>
        </p:spPr>
        <p:txBody>
          <a:bodyPr anchor="b"/>
          <a:lstStyle>
            <a:lvl1pPr algn="l">
              <a:lnSpc>
                <a:spcPct val="98000"/>
              </a:lnSpc>
              <a:spcBef>
                <a:spcPts val="0"/>
              </a:spcBef>
              <a:defRPr sz="10200" spc="0" baseline="0">
                <a:solidFill>
                  <a:schemeClr val="bg1"/>
                </a:solidFill>
              </a:defRPr>
            </a:lvl1pPr>
          </a:lstStyle>
          <a:p>
            <a:r>
              <a:rPr lang="nb-NO" dirty="0"/>
              <a:t>Her er det plass til en overskrift over flere linjer</a:t>
            </a:r>
          </a:p>
        </p:txBody>
      </p:sp>
      <p:sp>
        <p:nvSpPr>
          <p:cNvPr id="7" name="Text Placeholder 9">
            <a:extLst>
              <a:ext uri="{FF2B5EF4-FFF2-40B4-BE49-F238E27FC236}">
                <a16:creationId xmlns:a16="http://schemas.microsoft.com/office/drawing/2014/main" id="{7BA06A7C-FC4C-871A-5873-3A9A2FE64909}"/>
              </a:ext>
            </a:extLst>
          </p:cNvPr>
          <p:cNvSpPr>
            <a:spLocks noGrp="1"/>
          </p:cNvSpPr>
          <p:nvPr>
            <p:ph type="body" sz="quarter" idx="13" hasCustomPrompt="1"/>
          </p:nvPr>
        </p:nvSpPr>
        <p:spPr>
          <a:xfrm>
            <a:off x="756093" y="11607806"/>
            <a:ext cx="7200899" cy="1625594"/>
          </a:xfrm>
          <a:prstGeom prst="rect">
            <a:avLst/>
          </a:prstGeom>
        </p:spPr>
        <p:txBody>
          <a:bodyPr/>
          <a:lstStyle>
            <a:lvl1pPr marL="0" indent="0">
              <a:lnSpc>
                <a:spcPts val="3000"/>
              </a:lnSpc>
              <a:spcBef>
                <a:spcPts val="0"/>
              </a:spcBef>
              <a:spcAft>
                <a:spcPts val="1000"/>
              </a:spcAft>
              <a:buNone/>
              <a:defRPr sz="1700" spc="0" baseline="0">
                <a:solidFill>
                  <a:schemeClr val="bg1"/>
                </a:solidFill>
                <a:latin typeface="IBM Plex Mono" panose="020B0509050203000203" pitchFamily="49" charset="0"/>
                <a:cs typeface="Times New Roman" panose="02020603050405020304" pitchFamily="18" charset="0"/>
              </a:defRPr>
            </a:lvl1pPr>
          </a:lstStyle>
          <a:p>
            <a:pPr lvl="0"/>
            <a:r>
              <a:rPr lang="nb-NO" noProof="0" dirty="0"/>
              <a:t>Sett inn - Institusjon/Navn/Tittel/Dato</a:t>
            </a:r>
          </a:p>
        </p:txBody>
      </p:sp>
    </p:spTree>
    <p:extLst>
      <p:ext uri="{BB962C8B-B14F-4D97-AF65-F5344CB8AC3E}">
        <p14:creationId xmlns:p14="http://schemas.microsoft.com/office/powerpoint/2010/main" val="883839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Førsteside">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38399" y="1440180"/>
            <a:ext cx="5103928" cy="997576"/>
          </a:xfrm>
          <a:prstGeom prst="rect">
            <a:avLst/>
          </a:prstGeom>
        </p:spPr>
      </p:pic>
      <p:sp>
        <p:nvSpPr>
          <p:cNvPr id="9" name="Rektangel 8">
            <a:extLst>
              <a:ext uri="{FF2B5EF4-FFF2-40B4-BE49-F238E27FC236}">
                <a16:creationId xmlns:a16="http://schemas.microsoft.com/office/drawing/2014/main" id="{BDA3A417-948B-C949-BA96-989B920783E4}"/>
              </a:ext>
            </a:extLst>
          </p:cNvPr>
          <p:cNvSpPr/>
          <p:nvPr userDrawn="1"/>
        </p:nvSpPr>
        <p:spPr>
          <a:xfrm>
            <a:off x="0" y="0"/>
            <a:ext cx="24382413" cy="13716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a:p>
        </p:txBody>
      </p:sp>
      <p:sp>
        <p:nvSpPr>
          <p:cNvPr id="11" name="Tittel 1">
            <a:extLst>
              <a:ext uri="{FF2B5EF4-FFF2-40B4-BE49-F238E27FC236}">
                <a16:creationId xmlns:a16="http://schemas.microsoft.com/office/drawing/2014/main" id="{54706645-2291-C945-9646-D500C040A78A}"/>
              </a:ext>
            </a:extLst>
          </p:cNvPr>
          <p:cNvSpPr>
            <a:spLocks noGrp="1"/>
          </p:cNvSpPr>
          <p:nvPr>
            <p:ph type="ctrTitle"/>
          </p:nvPr>
        </p:nvSpPr>
        <p:spPr>
          <a:xfrm>
            <a:off x="1055714" y="3435351"/>
            <a:ext cx="22242602" cy="3584574"/>
          </a:xfrm>
          <a:prstGeom prst="rect">
            <a:avLst/>
          </a:prstGeom>
        </p:spPr>
        <p:txBody>
          <a:bodyPr anchor="b">
            <a:noAutofit/>
          </a:bodyPr>
          <a:lstStyle>
            <a:lvl1pPr algn="ctr">
              <a:defRPr sz="10000" cap="all" baseline="0">
                <a:solidFill>
                  <a:schemeClr val="lt1"/>
                </a:solidFill>
              </a:defRPr>
            </a:lvl1pPr>
          </a:lstStyle>
          <a:p>
            <a:r>
              <a:rPr lang="nb-NO"/>
              <a:t>Klikk for å redigere tittelstil</a:t>
            </a:r>
          </a:p>
        </p:txBody>
      </p:sp>
      <p:sp>
        <p:nvSpPr>
          <p:cNvPr id="12" name="Undertittel 2">
            <a:extLst>
              <a:ext uri="{FF2B5EF4-FFF2-40B4-BE49-F238E27FC236}">
                <a16:creationId xmlns:a16="http://schemas.microsoft.com/office/drawing/2014/main" id="{A76A37AB-1C33-4E44-84DF-1B0CF9440A49}"/>
              </a:ext>
            </a:extLst>
          </p:cNvPr>
          <p:cNvSpPr>
            <a:spLocks noGrp="1"/>
          </p:cNvSpPr>
          <p:nvPr>
            <p:ph type="subTitle" idx="1"/>
          </p:nvPr>
        </p:nvSpPr>
        <p:spPr>
          <a:xfrm>
            <a:off x="1031808" y="8332297"/>
            <a:ext cx="22242602" cy="2384854"/>
          </a:xfrm>
          <a:prstGeom prst="rect">
            <a:avLst/>
          </a:prstGeom>
        </p:spPr>
        <p:txBody>
          <a:bodyPr>
            <a:noAutofit/>
          </a:bodyPr>
          <a:lstStyle>
            <a:lvl1pPr marL="0" indent="0" algn="ctr">
              <a:buNone/>
              <a:defRPr sz="4000">
                <a:solidFill>
                  <a:schemeClr val="lt1"/>
                </a:solidFill>
              </a:defRPr>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nb-NO"/>
              <a:t>Klikk for å redigere undertittelstil i malen</a:t>
            </a:r>
          </a:p>
        </p:txBody>
      </p:sp>
      <p:cxnSp>
        <p:nvCxnSpPr>
          <p:cNvPr id="13" name="Rett linje 12">
            <a:extLst>
              <a:ext uri="{FF2B5EF4-FFF2-40B4-BE49-F238E27FC236}">
                <a16:creationId xmlns:a16="http://schemas.microsoft.com/office/drawing/2014/main" id="{417F7C5C-CD7B-D847-992A-28F61035730A}"/>
              </a:ext>
            </a:extLst>
          </p:cNvPr>
          <p:cNvCxnSpPr/>
          <p:nvPr userDrawn="1"/>
        </p:nvCxnSpPr>
        <p:spPr>
          <a:xfrm>
            <a:off x="8590991" y="7575828"/>
            <a:ext cx="7200431"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4D1C685A-36C8-CB41-A23E-6F684397C5F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8068" y="11899901"/>
            <a:ext cx="5769254" cy="1380766"/>
          </a:xfrm>
          <a:prstGeom prst="rect">
            <a:avLst/>
          </a:prstGeom>
        </p:spPr>
      </p:pic>
    </p:spTree>
    <p:extLst>
      <p:ext uri="{BB962C8B-B14F-4D97-AF65-F5344CB8AC3E}">
        <p14:creationId xmlns:p14="http://schemas.microsoft.com/office/powerpoint/2010/main" val="378110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hasCustomPrompt="1"/>
          </p:nvPr>
        </p:nvSpPr>
        <p:spPr>
          <a:xfrm>
            <a:off x="1073080" y="882651"/>
            <a:ext cx="22201331" cy="1403350"/>
          </a:xfrm>
          <a:prstGeom prst="rect">
            <a:avLst/>
          </a:prstGeom>
        </p:spPr>
        <p:txBody>
          <a:bodyPr vert="horz" lIns="0" tIns="0" rIns="0" bIns="0" rtlCol="0" anchor="t" anchorCtr="0">
            <a:noAutofit/>
          </a:bodyPr>
          <a:lstStyle/>
          <a:p>
            <a:r>
              <a:rPr lang="nb-NO"/>
              <a:t>Legg inn en kort tittel – helst kun en linje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1073081" y="3435352"/>
            <a:ext cx="22201329" cy="8464548"/>
          </a:xfrm>
        </p:spPr>
        <p:txBody>
          <a:bodyPr>
            <a:noAutofit/>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8" name="Plassholder for dato 3">
            <a:extLst>
              <a:ext uri="{FF2B5EF4-FFF2-40B4-BE49-F238E27FC236}">
                <a16:creationId xmlns:a16="http://schemas.microsoft.com/office/drawing/2014/main" id="{D0F5BF39-16BA-C14F-A7C3-3AACD48A460C}"/>
              </a:ext>
            </a:extLst>
          </p:cNvPr>
          <p:cNvSpPr>
            <a:spLocks noGrp="1"/>
          </p:cNvSpPr>
          <p:nvPr>
            <p:ph type="dt" sz="half" idx="2"/>
          </p:nvPr>
        </p:nvSpPr>
        <p:spPr>
          <a:xfrm>
            <a:off x="2376734" y="12851308"/>
            <a:ext cx="1692332" cy="369332"/>
          </a:xfrm>
          <a:prstGeom prst="rect">
            <a:avLst/>
          </a:prstGeom>
        </p:spPr>
        <p:txBody>
          <a:bodyPr vert="horz" lIns="0" tIns="0" rIns="0" bIns="0" rtlCol="0" anchor="ctr">
            <a:normAutofit/>
          </a:bodyPr>
          <a:lstStyle>
            <a:lvl1pPr algn="ctr">
              <a:defRPr sz="2000">
                <a:solidFill>
                  <a:schemeClr val="dk1"/>
                </a:solidFill>
              </a:defRPr>
            </a:lvl1pPr>
          </a:lstStyle>
          <a:p>
            <a:fld id="{9E47B28B-B525-7E4A-B6FB-5A6DAAAC0446}" type="datetime1">
              <a:rPr lang="nb-NO" smtClean="0"/>
              <a:t>13.06.2023</a:t>
            </a:fld>
            <a:endParaRPr lang="nb-NO"/>
          </a:p>
        </p:txBody>
      </p:sp>
      <p:sp>
        <p:nvSpPr>
          <p:cNvPr id="9" name="Plassholder for bunntekst 4">
            <a:extLst>
              <a:ext uri="{FF2B5EF4-FFF2-40B4-BE49-F238E27FC236}">
                <a16:creationId xmlns:a16="http://schemas.microsoft.com/office/drawing/2014/main" id="{CFC9BE17-CD97-254A-87EF-4AFCD966B415}"/>
              </a:ext>
            </a:extLst>
          </p:cNvPr>
          <p:cNvSpPr>
            <a:spLocks noGrp="1"/>
          </p:cNvSpPr>
          <p:nvPr>
            <p:ph type="ftr" sz="quarter" idx="3"/>
          </p:nvPr>
        </p:nvSpPr>
        <p:spPr>
          <a:xfrm>
            <a:off x="4748153" y="12851308"/>
            <a:ext cx="15119016" cy="369332"/>
          </a:xfrm>
          <a:prstGeom prst="rect">
            <a:avLst/>
          </a:prstGeom>
        </p:spPr>
        <p:txBody>
          <a:bodyPr vert="horz" lIns="0" tIns="0" rIns="0" bIns="0" rtlCol="0" anchor="ctr">
            <a:normAutofit/>
          </a:bodyPr>
          <a:lstStyle>
            <a:lvl1pPr algn="l">
              <a:defRPr sz="2000">
                <a:solidFill>
                  <a:schemeClr val="dk1"/>
                </a:solidFill>
              </a:defRPr>
            </a:lvl1pPr>
          </a:lstStyle>
          <a:p>
            <a:endParaRPr lang="nb-NO"/>
          </a:p>
        </p:txBody>
      </p:sp>
      <p:sp>
        <p:nvSpPr>
          <p:cNvPr id="10" name="Plassholder for lysbildenummer 5">
            <a:extLst>
              <a:ext uri="{FF2B5EF4-FFF2-40B4-BE49-F238E27FC236}">
                <a16:creationId xmlns:a16="http://schemas.microsoft.com/office/drawing/2014/main" id="{57D44CF1-7BE2-D64B-B435-1D19949FB10D}"/>
              </a:ext>
            </a:extLst>
          </p:cNvPr>
          <p:cNvSpPr>
            <a:spLocks noGrp="1"/>
          </p:cNvSpPr>
          <p:nvPr>
            <p:ph type="sldNum" sz="quarter" idx="4"/>
          </p:nvPr>
        </p:nvSpPr>
        <p:spPr>
          <a:xfrm>
            <a:off x="1066731" y="12861350"/>
            <a:ext cx="617582" cy="369332"/>
          </a:xfrm>
          <a:prstGeom prst="rect">
            <a:avLst/>
          </a:prstGeom>
        </p:spPr>
        <p:txBody>
          <a:bodyPr vert="horz" lIns="0" tIns="0" rIns="0" bIns="0" rtlCol="0" anchor="ctr">
            <a:normAutofit/>
          </a:bodyPr>
          <a:lstStyle>
            <a:lvl1pPr algn="l">
              <a:defRPr sz="2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41735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Kun teks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983651F3-9B16-40C6-B209-3688FC9C95F6}" type="datetimeFigureOut">
              <a:rPr lang="nb-NO" smtClean="0"/>
              <a:t>13.06.2023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4737D579-C832-405D-8D92-9123776B54DF}"/>
              </a:ext>
            </a:extLst>
          </p:cNvPr>
          <p:cNvSpPr>
            <a:spLocks noGrp="1"/>
          </p:cNvSpPr>
          <p:nvPr>
            <p:ph type="body" sz="quarter" idx="13"/>
          </p:nvPr>
        </p:nvSpPr>
        <p:spPr>
          <a:xfrm>
            <a:off x="2700426" y="2160271"/>
            <a:ext cx="17552766" cy="10261282"/>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0618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5" name="Plassholder for dato 3">
            <a:extLst>
              <a:ext uri="{FF2B5EF4-FFF2-40B4-BE49-F238E27FC236}">
                <a16:creationId xmlns:a16="http://schemas.microsoft.com/office/drawing/2014/main" id="{0F3DEFE6-7236-1147-B66B-0A0021822295}"/>
              </a:ext>
            </a:extLst>
          </p:cNvPr>
          <p:cNvSpPr>
            <a:spLocks noGrp="1"/>
          </p:cNvSpPr>
          <p:nvPr>
            <p:ph type="dt" sz="half" idx="2"/>
          </p:nvPr>
        </p:nvSpPr>
        <p:spPr>
          <a:xfrm>
            <a:off x="2376734" y="12851308"/>
            <a:ext cx="1692332" cy="369332"/>
          </a:xfrm>
          <a:prstGeom prst="rect">
            <a:avLst/>
          </a:prstGeom>
        </p:spPr>
        <p:txBody>
          <a:bodyPr vert="horz" lIns="0" tIns="0" rIns="0" bIns="0" rtlCol="0" anchor="ctr">
            <a:normAutofit/>
          </a:bodyPr>
          <a:lstStyle>
            <a:lvl1pPr algn="ctr">
              <a:defRPr sz="2000">
                <a:solidFill>
                  <a:schemeClr val="dk1"/>
                </a:solidFill>
              </a:defRPr>
            </a:lvl1pPr>
          </a:lstStyle>
          <a:p>
            <a:fld id="{9E47B28B-B525-7E4A-B6FB-5A6DAAAC0446}" type="datetime1">
              <a:rPr lang="nb-NO" smtClean="0"/>
              <a:t>13.06.2023</a:t>
            </a:fld>
            <a:endParaRPr lang="nb-NO"/>
          </a:p>
        </p:txBody>
      </p:sp>
      <p:sp>
        <p:nvSpPr>
          <p:cNvPr id="6" name="Plassholder for bunntekst 4">
            <a:extLst>
              <a:ext uri="{FF2B5EF4-FFF2-40B4-BE49-F238E27FC236}">
                <a16:creationId xmlns:a16="http://schemas.microsoft.com/office/drawing/2014/main" id="{33585C82-95B9-784F-9F30-783052A86075}"/>
              </a:ext>
            </a:extLst>
          </p:cNvPr>
          <p:cNvSpPr>
            <a:spLocks noGrp="1"/>
          </p:cNvSpPr>
          <p:nvPr>
            <p:ph type="ftr" sz="quarter" idx="3"/>
          </p:nvPr>
        </p:nvSpPr>
        <p:spPr>
          <a:xfrm>
            <a:off x="4748153" y="12851308"/>
            <a:ext cx="15119016" cy="369332"/>
          </a:xfrm>
          <a:prstGeom prst="rect">
            <a:avLst/>
          </a:prstGeom>
        </p:spPr>
        <p:txBody>
          <a:bodyPr vert="horz" lIns="0" tIns="0" rIns="0" bIns="0" rtlCol="0" anchor="ctr">
            <a:normAutofit/>
          </a:bodyPr>
          <a:lstStyle>
            <a:lvl1pPr algn="l">
              <a:defRPr sz="2000">
                <a:solidFill>
                  <a:schemeClr val="dk1"/>
                </a:solidFill>
              </a:defRPr>
            </a:lvl1pPr>
          </a:lstStyle>
          <a:p>
            <a:r>
              <a:rPr lang="nb-NO"/>
              <a:t>Tekst</a:t>
            </a:r>
          </a:p>
        </p:txBody>
      </p:sp>
      <p:sp>
        <p:nvSpPr>
          <p:cNvPr id="7" name="Plassholder for lysbildenummer 5">
            <a:extLst>
              <a:ext uri="{FF2B5EF4-FFF2-40B4-BE49-F238E27FC236}">
                <a16:creationId xmlns:a16="http://schemas.microsoft.com/office/drawing/2014/main" id="{BEB724ED-4843-7D4D-9564-E29DB484932D}"/>
              </a:ext>
            </a:extLst>
          </p:cNvPr>
          <p:cNvSpPr>
            <a:spLocks noGrp="1"/>
          </p:cNvSpPr>
          <p:nvPr>
            <p:ph type="sldNum" sz="quarter" idx="4"/>
          </p:nvPr>
        </p:nvSpPr>
        <p:spPr>
          <a:xfrm>
            <a:off x="1066731" y="12861350"/>
            <a:ext cx="617582" cy="369332"/>
          </a:xfrm>
          <a:prstGeom prst="rect">
            <a:avLst/>
          </a:prstGeom>
        </p:spPr>
        <p:txBody>
          <a:bodyPr vert="horz" lIns="0" tIns="0" rIns="0" bIns="0" rtlCol="0" anchor="ctr">
            <a:normAutofit/>
          </a:bodyPr>
          <a:lstStyle>
            <a:lvl1pPr algn="l">
              <a:defRPr sz="2000">
                <a:solidFill>
                  <a:schemeClr val="dk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19393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tel og innhold med bilde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E550E5F-85F2-F04E-A03F-581BD673D848}"/>
              </a:ext>
            </a:extLst>
          </p:cNvPr>
          <p:cNvSpPr/>
          <p:nvPr userDrawn="1"/>
        </p:nvSpPr>
        <p:spPr>
          <a:xfrm>
            <a:off x="1" y="2"/>
            <a:ext cx="24382411" cy="13716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nb-NO" sz="7200">
              <a:solidFill>
                <a:schemeClr val="bg1"/>
              </a:solidFill>
            </a:endParaRPr>
          </a:p>
        </p:txBody>
      </p:sp>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1073081" y="882651"/>
            <a:ext cx="13927819" cy="1403350"/>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1073079" y="3435351"/>
            <a:ext cx="13927819" cy="8464550"/>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2">
            <a:extLst>
              <a:ext uri="{FF2B5EF4-FFF2-40B4-BE49-F238E27FC236}">
                <a16:creationId xmlns:a16="http://schemas.microsoft.com/office/drawing/2014/main" id="{DC49616E-436E-5242-901E-9DF41FB7FB22}"/>
              </a:ext>
            </a:extLst>
          </p:cNvPr>
          <p:cNvSpPr>
            <a:spLocks noGrp="1"/>
          </p:cNvSpPr>
          <p:nvPr>
            <p:ph type="pic" sz="quarter" idx="15"/>
          </p:nvPr>
        </p:nvSpPr>
        <p:spPr>
          <a:xfrm>
            <a:off x="15718404" y="0"/>
            <a:ext cx="8664010" cy="13716000"/>
          </a:xfrm>
          <a:pattFill prst="pct10">
            <a:fgClr>
              <a:schemeClr val="bg2"/>
            </a:fgClr>
            <a:bgClr>
              <a:schemeClr val="bg1"/>
            </a:bgClr>
          </a:pattFill>
        </p:spPr>
        <p:txBody>
          <a:bodyPr anchor="ctr"/>
          <a:lstStyle>
            <a:lvl1pPr marL="0" indent="0" algn="ctr">
              <a:buNone/>
              <a:defRPr sz="2400"/>
            </a:lvl1pPr>
          </a:lstStyle>
          <a:p>
            <a:r>
              <a:rPr lang="nb-NO"/>
              <a:t>Klikk på ikonet for å legge til et bilde</a:t>
            </a:r>
          </a:p>
        </p:txBody>
      </p:sp>
      <p:sp>
        <p:nvSpPr>
          <p:cNvPr id="11" name="Plassholder for dato 3">
            <a:extLst>
              <a:ext uri="{FF2B5EF4-FFF2-40B4-BE49-F238E27FC236}">
                <a16:creationId xmlns:a16="http://schemas.microsoft.com/office/drawing/2014/main" id="{1FB4ACCB-1FD3-684B-8D1C-EA5BAB6F8AA3}"/>
              </a:ext>
            </a:extLst>
          </p:cNvPr>
          <p:cNvSpPr>
            <a:spLocks noGrp="1"/>
          </p:cNvSpPr>
          <p:nvPr>
            <p:ph type="dt" sz="half" idx="2"/>
          </p:nvPr>
        </p:nvSpPr>
        <p:spPr>
          <a:xfrm>
            <a:off x="2376734" y="12851308"/>
            <a:ext cx="1692332" cy="369332"/>
          </a:xfrm>
          <a:prstGeom prst="rect">
            <a:avLst/>
          </a:prstGeom>
        </p:spPr>
        <p:txBody>
          <a:bodyPr vert="horz" lIns="0" tIns="0" rIns="0" bIns="0" rtlCol="0" anchor="ctr">
            <a:normAutofit/>
          </a:bodyPr>
          <a:lstStyle>
            <a:lvl1pPr algn="ctr">
              <a:defRPr sz="2000">
                <a:solidFill>
                  <a:schemeClr val="bg1"/>
                </a:solidFill>
              </a:defRPr>
            </a:lvl1pPr>
          </a:lstStyle>
          <a:p>
            <a:fld id="{9E47B28B-B525-7E4A-B6FB-5A6DAAAC0446}" type="datetime1">
              <a:rPr lang="nb-NO" smtClean="0"/>
              <a:pPr/>
              <a:t>13.06.2023</a:t>
            </a:fld>
            <a:endParaRPr lang="nb-NO"/>
          </a:p>
        </p:txBody>
      </p:sp>
      <p:sp>
        <p:nvSpPr>
          <p:cNvPr id="12" name="Plassholder for bunntekst 4">
            <a:extLst>
              <a:ext uri="{FF2B5EF4-FFF2-40B4-BE49-F238E27FC236}">
                <a16:creationId xmlns:a16="http://schemas.microsoft.com/office/drawing/2014/main" id="{2ED0D117-0FEA-254B-AB69-27AE45B34E24}"/>
              </a:ext>
            </a:extLst>
          </p:cNvPr>
          <p:cNvSpPr>
            <a:spLocks noGrp="1"/>
          </p:cNvSpPr>
          <p:nvPr>
            <p:ph type="ftr" sz="quarter" idx="3"/>
          </p:nvPr>
        </p:nvSpPr>
        <p:spPr>
          <a:xfrm>
            <a:off x="4748153" y="12851308"/>
            <a:ext cx="10252745" cy="369332"/>
          </a:xfrm>
          <a:prstGeom prst="rect">
            <a:avLst/>
          </a:prstGeom>
        </p:spPr>
        <p:txBody>
          <a:bodyPr vert="horz" lIns="0" tIns="0" rIns="0" bIns="0" rtlCol="0" anchor="ctr">
            <a:normAutofit/>
          </a:bodyPr>
          <a:lstStyle>
            <a:lvl1pPr algn="l">
              <a:defRPr sz="2000">
                <a:solidFill>
                  <a:schemeClr val="bg1"/>
                </a:solidFill>
              </a:defRPr>
            </a:lvl1pPr>
          </a:lstStyle>
          <a:p>
            <a:r>
              <a:rPr lang="nb-NO"/>
              <a:t>Tekst</a:t>
            </a:r>
          </a:p>
        </p:txBody>
      </p:sp>
      <p:sp>
        <p:nvSpPr>
          <p:cNvPr id="13" name="Plassholder for lysbildenummer 5">
            <a:extLst>
              <a:ext uri="{FF2B5EF4-FFF2-40B4-BE49-F238E27FC236}">
                <a16:creationId xmlns:a16="http://schemas.microsoft.com/office/drawing/2014/main" id="{D6361A72-19F1-2348-ABF9-47D0CA94CDF3}"/>
              </a:ext>
            </a:extLst>
          </p:cNvPr>
          <p:cNvSpPr>
            <a:spLocks noGrp="1"/>
          </p:cNvSpPr>
          <p:nvPr>
            <p:ph type="sldNum" sz="quarter" idx="4"/>
          </p:nvPr>
        </p:nvSpPr>
        <p:spPr>
          <a:xfrm>
            <a:off x="1066731" y="12861350"/>
            <a:ext cx="617582" cy="369332"/>
          </a:xfrm>
          <a:prstGeom prst="rect">
            <a:avLst/>
          </a:prstGeom>
        </p:spPr>
        <p:txBody>
          <a:bodyPr vert="horz" lIns="0" tIns="0" rIns="0" bIns="0" rtlCol="0" anchor="ctr">
            <a:normAutofit/>
          </a:bodyPr>
          <a:lstStyle>
            <a:lvl1pPr algn="l">
              <a:defRPr sz="2000">
                <a:solidFill>
                  <a:schemeClr val="bg1"/>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85246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2_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83651F3-9B16-40C6-B209-3688FC9C95F6}" type="datetimeFigureOut">
              <a:rPr lang="nb-NO" smtClean="0"/>
              <a:t>13.06.2023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970143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tel og innhold  mørke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61C8599-B2C2-A24E-B600-92FB78C6BB50}"/>
              </a:ext>
            </a:extLst>
          </p:cNvPr>
          <p:cNvSpPr/>
          <p:nvPr userDrawn="1"/>
        </p:nvSpPr>
        <p:spPr>
          <a:xfrm>
            <a:off x="1" y="2"/>
            <a:ext cx="24382411" cy="1371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a:endParaRPr lang="nb-NO" sz="7200">
              <a:solidFill>
                <a:schemeClr val="bg1"/>
              </a:solidFill>
            </a:endParaRPr>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1073082" y="882652"/>
            <a:ext cx="22201331" cy="1403348"/>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1073080" y="3435352"/>
            <a:ext cx="22201331" cy="8464548"/>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dato 3">
            <a:extLst>
              <a:ext uri="{FF2B5EF4-FFF2-40B4-BE49-F238E27FC236}">
                <a16:creationId xmlns:a16="http://schemas.microsoft.com/office/drawing/2014/main" id="{292F1234-6FEE-1F4A-8B52-47231479F207}"/>
              </a:ext>
            </a:extLst>
          </p:cNvPr>
          <p:cNvSpPr>
            <a:spLocks noGrp="1"/>
          </p:cNvSpPr>
          <p:nvPr>
            <p:ph type="dt" sz="half" idx="2"/>
          </p:nvPr>
        </p:nvSpPr>
        <p:spPr>
          <a:xfrm>
            <a:off x="2376734" y="12851308"/>
            <a:ext cx="1692332" cy="369332"/>
          </a:xfrm>
          <a:prstGeom prst="rect">
            <a:avLst/>
          </a:prstGeom>
        </p:spPr>
        <p:txBody>
          <a:bodyPr vert="horz" lIns="0" tIns="0" rIns="0" bIns="0" rtlCol="0" anchor="ctr">
            <a:normAutofit/>
          </a:bodyPr>
          <a:lstStyle>
            <a:lvl1pPr algn="ctr">
              <a:defRPr sz="2000">
                <a:solidFill>
                  <a:schemeClr val="bg1"/>
                </a:solidFill>
              </a:defRPr>
            </a:lvl1pPr>
          </a:lstStyle>
          <a:p>
            <a:fld id="{9E47B28B-B525-7E4A-B6FB-5A6DAAAC0446}" type="datetime1">
              <a:rPr lang="nb-NO" smtClean="0"/>
              <a:pPr/>
              <a:t>13.06.2023</a:t>
            </a:fld>
            <a:endParaRPr lang="nb-NO" dirty="0"/>
          </a:p>
        </p:txBody>
      </p:sp>
      <p:sp>
        <p:nvSpPr>
          <p:cNvPr id="13" name="Plassholder for lysbildenummer 5">
            <a:extLst>
              <a:ext uri="{FF2B5EF4-FFF2-40B4-BE49-F238E27FC236}">
                <a16:creationId xmlns:a16="http://schemas.microsoft.com/office/drawing/2014/main" id="{56260909-39D7-6747-BB04-8D8CBC77964E}"/>
              </a:ext>
            </a:extLst>
          </p:cNvPr>
          <p:cNvSpPr>
            <a:spLocks noGrp="1"/>
          </p:cNvSpPr>
          <p:nvPr>
            <p:ph type="sldNum" sz="quarter" idx="4"/>
          </p:nvPr>
        </p:nvSpPr>
        <p:spPr>
          <a:xfrm>
            <a:off x="1066731" y="12861350"/>
            <a:ext cx="617582" cy="369332"/>
          </a:xfrm>
          <a:prstGeom prst="rect">
            <a:avLst/>
          </a:prstGeom>
        </p:spPr>
        <p:txBody>
          <a:bodyPr vert="horz" lIns="0" tIns="0" rIns="0" bIns="0" rtlCol="0" anchor="ctr">
            <a:normAutofit/>
          </a:bodyPr>
          <a:lstStyle>
            <a:lvl1pPr algn="l">
              <a:defRPr sz="2000">
                <a:solidFill>
                  <a:schemeClr val="bg1"/>
                </a:solidFill>
              </a:defRPr>
            </a:lvl1pPr>
          </a:lstStyle>
          <a:p>
            <a:fld id="{5751DFAA-887F-4071-8EAD-E8CA316FCF06}" type="slidenum">
              <a:rPr lang="nb-NO" smtClean="0"/>
              <a:pPr/>
              <a:t>‹#›</a:t>
            </a:fld>
            <a:endParaRPr lang="nb-NO" dirty="0"/>
          </a:p>
        </p:txBody>
      </p:sp>
      <p:pic>
        <p:nvPicPr>
          <p:cNvPr id="9" name="Grafikk 8">
            <a:extLst>
              <a:ext uri="{FF2B5EF4-FFF2-40B4-BE49-F238E27FC236}">
                <a16:creationId xmlns:a16="http://schemas.microsoft.com/office/drawing/2014/main" id="{DCB3168E-DD6D-3B43-92C0-2D92CF281C2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868264" y="12534392"/>
            <a:ext cx="2503261" cy="682752"/>
          </a:xfrm>
          <a:prstGeom prst="rect">
            <a:avLst/>
          </a:prstGeom>
        </p:spPr>
      </p:pic>
      <p:sp>
        <p:nvSpPr>
          <p:cNvPr id="12" name="Plassholder for bunntekst 4">
            <a:extLst>
              <a:ext uri="{FF2B5EF4-FFF2-40B4-BE49-F238E27FC236}">
                <a16:creationId xmlns:a16="http://schemas.microsoft.com/office/drawing/2014/main" id="{6BB8971F-1819-4448-B145-635547F441E2}"/>
              </a:ext>
            </a:extLst>
          </p:cNvPr>
          <p:cNvSpPr>
            <a:spLocks noGrp="1"/>
          </p:cNvSpPr>
          <p:nvPr>
            <p:ph type="ftr" sz="quarter" idx="3"/>
          </p:nvPr>
        </p:nvSpPr>
        <p:spPr>
          <a:xfrm>
            <a:off x="4748151" y="12851307"/>
            <a:ext cx="15119016" cy="379374"/>
          </a:xfrm>
          <a:prstGeom prst="rect">
            <a:avLst/>
          </a:prstGeom>
        </p:spPr>
        <p:txBody>
          <a:bodyPr vert="horz" lIns="0" tIns="0" rIns="0" bIns="0" rtlCol="0" anchor="ctr">
            <a:normAutofit/>
          </a:bodyPr>
          <a:lstStyle>
            <a:lvl1pPr algn="l">
              <a:defRPr sz="2000">
                <a:solidFill>
                  <a:schemeClr val="bg1"/>
                </a:solidFill>
              </a:defRPr>
            </a:lvl1pPr>
          </a:lstStyle>
          <a:p>
            <a:endParaRPr lang="nb-NO" dirty="0"/>
          </a:p>
        </p:txBody>
      </p:sp>
    </p:spTree>
    <p:extLst>
      <p:ext uri="{BB962C8B-B14F-4D97-AF65-F5344CB8AC3E}">
        <p14:creationId xmlns:p14="http://schemas.microsoft.com/office/powerpoint/2010/main" val="66620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Skilleark 1">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38399" y="1440180"/>
            <a:ext cx="5103928" cy="997576"/>
          </a:xfrm>
          <a:prstGeom prst="rect">
            <a:avLst/>
          </a:prstGeom>
        </p:spPr>
      </p:pic>
      <p:sp>
        <p:nvSpPr>
          <p:cNvPr id="6" name="Rektangel 5">
            <a:extLst>
              <a:ext uri="{FF2B5EF4-FFF2-40B4-BE49-F238E27FC236}">
                <a16:creationId xmlns:a16="http://schemas.microsoft.com/office/drawing/2014/main" id="{2FF212A1-0EA6-4842-B71C-3B7C1DF5D79C}"/>
              </a:ext>
            </a:extLst>
          </p:cNvPr>
          <p:cNvSpPr/>
          <p:nvPr userDrawn="1"/>
        </p:nvSpPr>
        <p:spPr>
          <a:xfrm>
            <a:off x="0" y="0"/>
            <a:ext cx="24382413"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dirty="0"/>
          </a:p>
        </p:txBody>
      </p:sp>
      <p:sp>
        <p:nvSpPr>
          <p:cNvPr id="9" name="Tittel 1">
            <a:extLst>
              <a:ext uri="{FF2B5EF4-FFF2-40B4-BE49-F238E27FC236}">
                <a16:creationId xmlns:a16="http://schemas.microsoft.com/office/drawing/2014/main" id="{7921A168-9B9B-0E47-8CF2-0961B560AC9B}"/>
              </a:ext>
            </a:extLst>
          </p:cNvPr>
          <p:cNvSpPr>
            <a:spLocks noGrp="1"/>
          </p:cNvSpPr>
          <p:nvPr>
            <p:ph type="ctrTitle"/>
          </p:nvPr>
        </p:nvSpPr>
        <p:spPr>
          <a:xfrm>
            <a:off x="1073079" y="2286000"/>
            <a:ext cx="11365762" cy="9613900"/>
          </a:xfrm>
          <a:prstGeom prst="rect">
            <a:avLst/>
          </a:prstGeom>
        </p:spPr>
        <p:txBody>
          <a:bodyPr anchor="ctr" anchorCtr="0">
            <a:noAutofit/>
          </a:bodyPr>
          <a:lstStyle>
            <a:lvl1pPr algn="l">
              <a:defRPr sz="8800" b="1" cap="all" baseline="0">
                <a:solidFill>
                  <a:schemeClr val="accent6"/>
                </a:solidFill>
              </a:defRPr>
            </a:lvl1pPr>
          </a:lstStyle>
          <a:p>
            <a:r>
              <a:rPr lang="nb-NO"/>
              <a:t>Klikk for å redigere tittelstil</a:t>
            </a:r>
            <a:endParaRPr lang="nb-NO" dirty="0"/>
          </a:p>
        </p:txBody>
      </p:sp>
      <p:pic>
        <p:nvPicPr>
          <p:cNvPr id="3" name="Grafikk 2">
            <a:extLst>
              <a:ext uri="{FF2B5EF4-FFF2-40B4-BE49-F238E27FC236}">
                <a16:creationId xmlns:a16="http://schemas.microsoft.com/office/drawing/2014/main" id="{44717428-D91F-214C-AF9F-7D4D877D40E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4555379" y="1501774"/>
            <a:ext cx="8719032" cy="12214224"/>
          </a:xfrm>
          <a:prstGeom prst="rect">
            <a:avLst/>
          </a:prstGeom>
        </p:spPr>
      </p:pic>
    </p:spTree>
    <p:extLst>
      <p:ext uri="{BB962C8B-B14F-4D97-AF65-F5344CB8AC3E}">
        <p14:creationId xmlns:p14="http://schemas.microsoft.com/office/powerpoint/2010/main" val="356512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n-NO"/>
          </a:p>
        </p:txBody>
      </p:sp>
      <p:sp>
        <p:nvSpPr>
          <p:cNvPr id="3" name="Plassholder for lysbildenummer 2"/>
          <p:cNvSpPr>
            <a:spLocks noGrp="1"/>
          </p:cNvSpPr>
          <p:nvPr>
            <p:ph type="sldNum" sz="quarter" idx="10"/>
          </p:nvPr>
        </p:nvSpPr>
        <p:spPr>
          <a:xfrm>
            <a:off x="21537798" y="12712707"/>
            <a:ext cx="1625494" cy="730250"/>
          </a:xfrm>
          <a:prstGeom prst="rect">
            <a:avLst/>
          </a:prstGeom>
        </p:spPr>
        <p:txBody>
          <a:bodyPr/>
          <a:lstStyle/>
          <a:p>
            <a:fld id="{3490BB78-907C-42C3-9DA8-E03BC8D4AB14}" type="slidenum">
              <a:rPr lang="nb-NO" smtClean="0"/>
              <a:pPr/>
              <a:t>‹#›</a:t>
            </a:fld>
            <a:endParaRPr lang="nb-NO" dirty="0"/>
          </a:p>
        </p:txBody>
      </p:sp>
    </p:spTree>
    <p:extLst>
      <p:ext uri="{BB962C8B-B14F-4D97-AF65-F5344CB8AC3E}">
        <p14:creationId xmlns:p14="http://schemas.microsoft.com/office/powerpoint/2010/main" val="375858272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13.06.2023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444441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_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8668-A268-530A-DC9F-9A8F9FE676E8}"/>
              </a:ext>
            </a:extLst>
          </p:cNvPr>
          <p:cNvSpPr>
            <a:spLocks noGrp="1"/>
          </p:cNvSpPr>
          <p:nvPr>
            <p:ph type="ctrTitle" hasCustomPrompt="1"/>
          </p:nvPr>
        </p:nvSpPr>
        <p:spPr>
          <a:xfrm>
            <a:off x="756095" y="2137725"/>
            <a:ext cx="9001125" cy="2520315"/>
          </a:xfrm>
        </p:spPr>
        <p:txBody>
          <a:bodyPr anchor="t"/>
          <a:lstStyle>
            <a:lvl1pPr algn="l">
              <a:lnSpc>
                <a:spcPct val="98000"/>
              </a:lnSpc>
              <a:spcBef>
                <a:spcPts val="0"/>
              </a:spcBef>
              <a:defRPr sz="7600" spc="0" baseline="0"/>
            </a:lvl1pPr>
          </a:lstStyle>
          <a:p>
            <a:r>
              <a:rPr lang="nb-NO" noProof="0" dirty="0"/>
              <a:t>Agenda</a:t>
            </a:r>
          </a:p>
        </p:txBody>
      </p:sp>
      <p:sp>
        <p:nvSpPr>
          <p:cNvPr id="14" name="Graphic 12">
            <a:extLst>
              <a:ext uri="{FF2B5EF4-FFF2-40B4-BE49-F238E27FC236}">
                <a16:creationId xmlns:a16="http://schemas.microsoft.com/office/drawing/2014/main" id="{D0FA331C-0D13-4961-BE87-151B807744AD}"/>
              </a:ext>
            </a:extLst>
          </p:cNvPr>
          <p:cNvSpPr/>
          <p:nvPr/>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7" name="addin_colorlist" hidden="1">
            <a:extLst>
              <a:ext uri="{FF2B5EF4-FFF2-40B4-BE49-F238E27FC236}">
                <a16:creationId xmlns:a16="http://schemas.microsoft.com/office/drawing/2014/main" id="{1EADCF74-3271-1FCA-D66F-418BD702A3A7}"/>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8" name="Text Placeholder 2">
            <a:extLst>
              <a:ext uri="{FF2B5EF4-FFF2-40B4-BE49-F238E27FC236}">
                <a16:creationId xmlns:a16="http://schemas.microsoft.com/office/drawing/2014/main" id="{9987D074-2C89-DE7F-39CB-D93955E65325}"/>
              </a:ext>
            </a:extLst>
          </p:cNvPr>
          <p:cNvSpPr>
            <a:spLocks noGrp="1"/>
          </p:cNvSpPr>
          <p:nvPr>
            <p:ph type="body" sz="quarter" idx="14" hasCustomPrompt="1"/>
          </p:nvPr>
        </p:nvSpPr>
        <p:spPr>
          <a:xfrm>
            <a:off x="12531150" y="2137725"/>
            <a:ext cx="10081260" cy="9170381"/>
          </a:xfrm>
          <a:prstGeom prst="rect">
            <a:avLst/>
          </a:prstGeom>
        </p:spPr>
        <p:txBody>
          <a:bodyPr lIns="0" tIns="0" rIns="0" bIns="0"/>
          <a:lstStyle>
            <a:lvl1pPr marL="514350" indent="-828000">
              <a:spcBef>
                <a:spcPts val="4400"/>
              </a:spcBef>
              <a:buFont typeface="+mj-lt"/>
              <a:buAutoNum type="arabicPeriod"/>
              <a:defRPr sz="3400"/>
            </a:lvl1pPr>
            <a:lvl2pPr marL="1080000" indent="-828000">
              <a:spcBef>
                <a:spcPts val="4400"/>
              </a:spcBef>
              <a:buFont typeface="+mj-lt"/>
              <a:buAutoNum type="arabicPeriod"/>
              <a:defRPr sz="3400"/>
            </a:lvl2pPr>
            <a:lvl3pPr marL="1620000" indent="-828000">
              <a:spcBef>
                <a:spcPts val="4400"/>
              </a:spcBef>
              <a:buFont typeface="+mj-lt"/>
              <a:buAutoNum type="arabicPeriod"/>
              <a:defRPr sz="3400"/>
            </a:lvl3pPr>
            <a:lvl4pPr marL="2160000" indent="-828000">
              <a:spcBef>
                <a:spcPts val="4400"/>
              </a:spcBef>
              <a:buFont typeface="+mj-lt"/>
              <a:buAutoNum type="arabicPeriod"/>
              <a:defRPr sz="3400"/>
            </a:lvl4pPr>
            <a:lvl5pPr marL="2700000" indent="-828000">
              <a:spcBef>
                <a:spcPts val="4400"/>
              </a:spcBef>
              <a:buFont typeface="+mj-lt"/>
              <a:buAutoNum type="arabicPeriod"/>
              <a:defRPr sz="3400"/>
            </a:lvl5pPr>
          </a:lstStyle>
          <a:p>
            <a:pPr lvl="0"/>
            <a:r>
              <a:rPr lang="nb-NO" noProof="0" dirty="0"/>
              <a:t>Kapittelnavn</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3" name="Date Placeholder 2">
            <a:extLst>
              <a:ext uri="{FF2B5EF4-FFF2-40B4-BE49-F238E27FC236}">
                <a16:creationId xmlns:a16="http://schemas.microsoft.com/office/drawing/2014/main" id="{2C146C9F-6490-A6FC-8BDC-4BF2E8A6F58E}"/>
              </a:ext>
            </a:extLst>
          </p:cNvPr>
          <p:cNvSpPr>
            <a:spLocks noGrp="1"/>
          </p:cNvSpPr>
          <p:nvPr>
            <p:ph type="dt" sz="half" idx="15"/>
          </p:nvPr>
        </p:nvSpPr>
        <p:spPr/>
        <p:txBody>
          <a:bodyPr/>
          <a:lstStyle/>
          <a:p>
            <a:fld id="{ACD1C610-CF41-475E-9BC0-08DC8100DF62}" type="datetime1">
              <a:rPr lang="nb-NO" smtClean="0"/>
              <a:t>13.06.2023</a:t>
            </a:fld>
            <a:endParaRPr lang="nb-NO" dirty="0"/>
          </a:p>
        </p:txBody>
      </p:sp>
      <p:sp>
        <p:nvSpPr>
          <p:cNvPr id="4" name="Footer Placeholder 3">
            <a:extLst>
              <a:ext uri="{FF2B5EF4-FFF2-40B4-BE49-F238E27FC236}">
                <a16:creationId xmlns:a16="http://schemas.microsoft.com/office/drawing/2014/main" id="{7F511320-5867-4C94-C52C-81578BF9DE19}"/>
              </a:ext>
            </a:extLst>
          </p:cNvPr>
          <p:cNvSpPr>
            <a:spLocks noGrp="1"/>
          </p:cNvSpPr>
          <p:nvPr>
            <p:ph type="ftr" sz="quarter" idx="16"/>
          </p:nvPr>
        </p:nvSpPr>
        <p:spPr/>
        <p:txBody>
          <a:bodyPr/>
          <a:lstStyle/>
          <a:p>
            <a:r>
              <a:rPr lang="nb-NO" dirty="0"/>
              <a:t>Sett inn presentasjonstittel via toppmeny "Sett inn - Topptekst og bunntekst"</a:t>
            </a:r>
          </a:p>
        </p:txBody>
      </p:sp>
      <p:sp>
        <p:nvSpPr>
          <p:cNvPr id="5" name="Slide Number Placeholder 4">
            <a:extLst>
              <a:ext uri="{FF2B5EF4-FFF2-40B4-BE49-F238E27FC236}">
                <a16:creationId xmlns:a16="http://schemas.microsoft.com/office/drawing/2014/main" id="{92ED7A83-D746-1CCB-12F0-BCE693008F87}"/>
              </a:ext>
            </a:extLst>
          </p:cNvPr>
          <p:cNvSpPr>
            <a:spLocks noGrp="1"/>
          </p:cNvSpPr>
          <p:nvPr>
            <p:ph type="sldNum" sz="quarter" idx="17"/>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14102834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Helsides bilde">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983651F3-9B16-40C6-B209-3688FC9C95F6}" type="datetimeFigureOut">
              <a:rPr lang="nb-NO" smtClean="0"/>
              <a:t>13.06.2023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1" y="3"/>
            <a:ext cx="24384843" cy="13717714"/>
          </a:xfrm>
          <a:prstGeom prst="rect">
            <a:avLst/>
          </a:prstGeom>
        </p:spPr>
        <p:txBody>
          <a:bodyPr lIns="0" tIns="2880000" rIns="0" bIns="0" anchor="t" anchorCtr="1"/>
          <a:lstStyle>
            <a:lvl1pPr marL="0" indent="0" algn="ctr">
              <a:buNone/>
              <a:defRPr sz="4500"/>
            </a:lvl1pPr>
          </a:lstStyle>
          <a:p>
            <a:r>
              <a:rPr lang="nb-NO"/>
              <a:t>Klikk ikonet for å legge til et bilde</a:t>
            </a:r>
          </a:p>
        </p:txBody>
      </p:sp>
    </p:spTree>
    <p:extLst>
      <p:ext uri="{BB962C8B-B14F-4D97-AF65-F5344CB8AC3E}">
        <p14:creationId xmlns:p14="http://schemas.microsoft.com/office/powerpoint/2010/main" val="29358968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Sisteside med tekst">
    <p:bg>
      <p:bgPr>
        <a:solidFill>
          <a:schemeClr val="lt1"/>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24382413" cy="13716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a:p>
        </p:txBody>
      </p:sp>
      <p:sp>
        <p:nvSpPr>
          <p:cNvPr id="6" name="Plassholder for tekst 5"/>
          <p:cNvSpPr>
            <a:spLocks noGrp="1"/>
          </p:cNvSpPr>
          <p:nvPr>
            <p:ph type="body" sz="quarter" idx="10"/>
          </p:nvPr>
        </p:nvSpPr>
        <p:spPr>
          <a:xfrm>
            <a:off x="1066732" y="8641081"/>
            <a:ext cx="22194981" cy="3240406"/>
          </a:xfrm>
          <a:noFill/>
        </p:spPr>
        <p:txBody>
          <a:bodyPr/>
          <a:lstStyle>
            <a:lvl1pPr marL="0" indent="0" algn="ctr">
              <a:buNone/>
              <a:defRPr b="1">
                <a:solidFill>
                  <a:schemeClr val="lt1"/>
                </a:solidFill>
              </a:defRPr>
            </a:lvl1pPr>
          </a:lstStyle>
          <a:p>
            <a:pPr lvl="0"/>
            <a:r>
              <a:rPr lang="nb-NO"/>
              <a:t>Klikk for å redigere tekststiler i malen</a:t>
            </a:r>
          </a:p>
        </p:txBody>
      </p:sp>
      <p:pic>
        <p:nvPicPr>
          <p:cNvPr id="5" name="Grafikk 4">
            <a:extLst>
              <a:ext uri="{FF2B5EF4-FFF2-40B4-BE49-F238E27FC236}">
                <a16:creationId xmlns:a16="http://schemas.microsoft.com/office/drawing/2014/main" id="{A977DA6F-4A81-6A4E-A8C5-893DEFD2F48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96904" y="3446657"/>
            <a:ext cx="8283873" cy="1982594"/>
          </a:xfrm>
          <a:prstGeom prst="rect">
            <a:avLst/>
          </a:prstGeom>
        </p:spPr>
      </p:pic>
    </p:spTree>
    <p:extLst>
      <p:ext uri="{BB962C8B-B14F-4D97-AF65-F5344CB8AC3E}">
        <p14:creationId xmlns:p14="http://schemas.microsoft.com/office/powerpoint/2010/main" val="378440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Tittellysbil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Undertittel 2"/>
          <p:cNvSpPr>
            <a:spLocks noGrp="1"/>
          </p:cNvSpPr>
          <p:nvPr>
            <p:ph type="subTitle" idx="1"/>
          </p:nvPr>
        </p:nvSpPr>
        <p:spPr>
          <a:xfrm>
            <a:off x="12191207" y="8298160"/>
            <a:ext cx="11520530" cy="2880320"/>
          </a:xfrm>
        </p:spPr>
        <p:txBody>
          <a:bodyPr>
            <a:normAutofit/>
          </a:bodyPr>
          <a:lstStyle>
            <a:lvl1pPr marL="0" indent="0" algn="l">
              <a:buNone/>
              <a:defRPr sz="4000">
                <a:solidFill>
                  <a:schemeClr val="bg1"/>
                </a:solidFill>
              </a:defRPr>
            </a:lvl1pPr>
            <a:lvl2pPr marL="914354" indent="0" algn="ctr">
              <a:buNone/>
              <a:defRPr>
                <a:solidFill>
                  <a:schemeClr val="tx1">
                    <a:tint val="75000"/>
                  </a:schemeClr>
                </a:solidFill>
              </a:defRPr>
            </a:lvl2pPr>
            <a:lvl3pPr marL="1828709" indent="0" algn="ctr">
              <a:buNone/>
              <a:defRPr>
                <a:solidFill>
                  <a:schemeClr val="tx1">
                    <a:tint val="75000"/>
                  </a:schemeClr>
                </a:solidFill>
              </a:defRPr>
            </a:lvl3pPr>
            <a:lvl4pPr marL="2743063" indent="0" algn="ctr">
              <a:buNone/>
              <a:defRPr>
                <a:solidFill>
                  <a:schemeClr val="tx1">
                    <a:tint val="75000"/>
                  </a:schemeClr>
                </a:solidFill>
              </a:defRPr>
            </a:lvl4pPr>
            <a:lvl5pPr marL="3657417" indent="0" algn="ctr">
              <a:buNone/>
              <a:defRPr>
                <a:solidFill>
                  <a:schemeClr val="tx1">
                    <a:tint val="75000"/>
                  </a:schemeClr>
                </a:solidFill>
              </a:defRPr>
            </a:lvl5pPr>
            <a:lvl6pPr marL="4571771" indent="0" algn="ctr">
              <a:buNone/>
              <a:defRPr>
                <a:solidFill>
                  <a:schemeClr val="tx1">
                    <a:tint val="75000"/>
                  </a:schemeClr>
                </a:solidFill>
              </a:defRPr>
            </a:lvl6pPr>
            <a:lvl7pPr marL="5486126" indent="0" algn="ctr">
              <a:buNone/>
              <a:defRPr>
                <a:solidFill>
                  <a:schemeClr val="tx1">
                    <a:tint val="75000"/>
                  </a:schemeClr>
                </a:solidFill>
              </a:defRPr>
            </a:lvl7pPr>
            <a:lvl8pPr marL="6400480" indent="0" algn="ctr">
              <a:buNone/>
              <a:defRPr>
                <a:solidFill>
                  <a:schemeClr val="tx1">
                    <a:tint val="75000"/>
                  </a:schemeClr>
                </a:solidFill>
              </a:defRPr>
            </a:lvl8pPr>
            <a:lvl9pPr marL="7314834" indent="0" algn="ctr">
              <a:buNone/>
              <a:defRPr>
                <a:solidFill>
                  <a:schemeClr val="tx1">
                    <a:tint val="75000"/>
                  </a:schemeClr>
                </a:solidFill>
              </a:defRPr>
            </a:lvl9pPr>
          </a:lstStyle>
          <a:p>
            <a:r>
              <a:rPr lang="nb-NO"/>
              <a:t>Klikk for å redigere undertittelstil i malen</a:t>
            </a:r>
          </a:p>
        </p:txBody>
      </p:sp>
      <p:sp>
        <p:nvSpPr>
          <p:cNvPr id="7" name="Tittel 6"/>
          <p:cNvSpPr>
            <a:spLocks noGrp="1"/>
          </p:cNvSpPr>
          <p:nvPr>
            <p:ph type="title" hasCustomPrompt="1"/>
          </p:nvPr>
        </p:nvSpPr>
        <p:spPr>
          <a:xfrm>
            <a:off x="12191207" y="5849888"/>
            <a:ext cx="11520530" cy="2448272"/>
          </a:xfrm>
        </p:spPr>
        <p:txBody>
          <a:bodyPr>
            <a:normAutofit/>
          </a:bodyPr>
          <a:lstStyle>
            <a:lvl1pPr algn="l">
              <a:defRPr sz="8000" b="1">
                <a:solidFill>
                  <a:srgbClr val="003283"/>
                </a:solidFill>
              </a:defRPr>
            </a:lvl1pPr>
          </a:lstStyle>
          <a:p>
            <a:r>
              <a:rPr lang="nb-NO"/>
              <a:t>Klikk for å redigere </a:t>
            </a:r>
            <a:br>
              <a:rPr lang="nb-NO"/>
            </a:br>
            <a:r>
              <a:rPr lang="nb-NO"/>
              <a:t>tittelstil</a:t>
            </a:r>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93578" y="178644"/>
            <a:ext cx="4362166" cy="774700"/>
          </a:xfrm>
          <a:prstGeom prst="rect">
            <a:avLst/>
          </a:prstGeom>
        </p:spPr>
      </p:pic>
    </p:spTree>
    <p:extLst>
      <p:ext uri="{BB962C8B-B14F-4D97-AF65-F5344CB8AC3E}">
        <p14:creationId xmlns:p14="http://schemas.microsoft.com/office/powerpoint/2010/main" val="18206081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1219122" y="3257605"/>
            <a:ext cx="10773133" cy="1092150"/>
          </a:xfrm>
        </p:spPr>
        <p:txBody>
          <a:bodyPr anchor="b">
            <a:noAutofit/>
          </a:bodyPr>
          <a:lstStyle>
            <a:lvl1pPr marL="0" indent="0">
              <a:buNone/>
              <a:defRPr sz="36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nb-NO"/>
              <a:t>Rediger tekststiler i malen</a:t>
            </a:r>
          </a:p>
        </p:txBody>
      </p:sp>
      <p:sp>
        <p:nvSpPr>
          <p:cNvPr id="4" name="Plassholder for innhold 3"/>
          <p:cNvSpPr>
            <a:spLocks noGrp="1"/>
          </p:cNvSpPr>
          <p:nvPr>
            <p:ph sz="half" idx="2"/>
          </p:nvPr>
        </p:nvSpPr>
        <p:spPr>
          <a:xfrm>
            <a:off x="1219122" y="4349750"/>
            <a:ext cx="10773133"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12385933" y="3257605"/>
            <a:ext cx="10777365" cy="1092150"/>
          </a:xfrm>
        </p:spPr>
        <p:txBody>
          <a:bodyPr anchor="b">
            <a:noAutofit/>
          </a:bodyPr>
          <a:lstStyle>
            <a:lvl1pPr marL="0" indent="0">
              <a:buNone/>
              <a:defRPr sz="36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nb-NO"/>
              <a:t>Rediger tekststiler i malen</a:t>
            </a:r>
          </a:p>
        </p:txBody>
      </p:sp>
      <p:sp>
        <p:nvSpPr>
          <p:cNvPr id="6" name="Plassholder for innhold 5"/>
          <p:cNvSpPr>
            <a:spLocks noGrp="1"/>
          </p:cNvSpPr>
          <p:nvPr>
            <p:ph sz="quarter" idx="4"/>
          </p:nvPr>
        </p:nvSpPr>
        <p:spPr>
          <a:xfrm>
            <a:off x="12385933" y="4349750"/>
            <a:ext cx="10777365"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1D644251-A966-4E5B-AADF-97934FCF3061}" type="datetime1">
              <a:rPr lang="nb-NO" smtClean="0"/>
              <a:t>13.06.2023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C3E2B909-5DF0-479F-B9F1-F1A2F33A8D85}" type="slidenum">
              <a:rPr lang="nb-NO" smtClean="0"/>
              <a:t>‹#›</a:t>
            </a:fld>
            <a:endParaRPr lang="nb-NO"/>
          </a:p>
        </p:txBody>
      </p:sp>
    </p:spTree>
    <p:extLst>
      <p:ext uri="{BB962C8B-B14F-4D97-AF65-F5344CB8AC3E}">
        <p14:creationId xmlns:p14="http://schemas.microsoft.com/office/powerpoint/2010/main" val="902390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219121" y="3401619"/>
            <a:ext cx="10768899" cy="885071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12394393" y="3401619"/>
            <a:ext cx="10768899" cy="885071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395D0839-B919-45E7-BB95-BC1D77C73B33}" type="datetime1">
              <a:rPr lang="nb-NO" smtClean="0"/>
              <a:t>13.06.2023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3E2B909-5DF0-479F-B9F1-F1A2F33A8D85}" type="slidenum">
              <a:rPr lang="nb-NO" smtClean="0"/>
              <a:t>‹#›</a:t>
            </a:fld>
            <a:endParaRPr lang="nb-NO"/>
          </a:p>
        </p:txBody>
      </p:sp>
    </p:spTree>
    <p:extLst>
      <p:ext uri="{BB962C8B-B14F-4D97-AF65-F5344CB8AC3E}">
        <p14:creationId xmlns:p14="http://schemas.microsoft.com/office/powerpoint/2010/main" val="823683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Alternativ forside">
    <p:spTree>
      <p:nvGrpSpPr>
        <p:cNvPr id="1" name=""/>
        <p:cNvGrpSpPr/>
        <p:nvPr/>
      </p:nvGrpSpPr>
      <p:grpSpPr>
        <a:xfrm>
          <a:off x="0" y="0"/>
          <a:ext cx="0" cy="0"/>
          <a:chOff x="0" y="0"/>
          <a:chExt cx="0" cy="0"/>
        </a:xfrm>
      </p:grpSpPr>
      <p:sp>
        <p:nvSpPr>
          <p:cNvPr id="2" name="Tittel 1"/>
          <p:cNvSpPr>
            <a:spLocks noGrp="1"/>
          </p:cNvSpPr>
          <p:nvPr>
            <p:ph type="ctrTitle"/>
          </p:nvPr>
        </p:nvSpPr>
        <p:spPr>
          <a:xfrm>
            <a:off x="7920991" y="4463037"/>
            <a:ext cx="12961620" cy="3670958"/>
          </a:xfrm>
        </p:spPr>
        <p:txBody>
          <a:bodyPr anchor="b">
            <a:normAutofit/>
          </a:bodyPr>
          <a:lstStyle>
            <a:lvl1pPr algn="l">
              <a:defRPr sz="8200"/>
            </a:lvl1pPr>
          </a:lstStyle>
          <a:p>
            <a:r>
              <a:rPr lang="nb-NO"/>
              <a:t>Klikk for å redigere tittelstil</a:t>
            </a:r>
          </a:p>
        </p:txBody>
      </p:sp>
      <p:sp>
        <p:nvSpPr>
          <p:cNvPr id="3" name="Undertittel 2"/>
          <p:cNvSpPr>
            <a:spLocks noGrp="1"/>
          </p:cNvSpPr>
          <p:nvPr>
            <p:ph type="subTitle" idx="1" hasCustomPrompt="1"/>
          </p:nvPr>
        </p:nvSpPr>
        <p:spPr>
          <a:xfrm>
            <a:off x="7920991" y="8495540"/>
            <a:ext cx="12961620" cy="761108"/>
          </a:xfrm>
        </p:spPr>
        <p:txBody>
          <a:bodyPr>
            <a:normAutofit/>
          </a:bodyPr>
          <a:lstStyle>
            <a:lvl1pPr marL="0" indent="0" algn="l">
              <a:buNone/>
              <a:defRPr sz="4000">
                <a:solidFill>
                  <a:schemeClr val="dk1"/>
                </a:solidFill>
              </a:defRPr>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a:t>Navn på foredragsholder</a:t>
            </a:r>
          </a:p>
        </p:txBody>
      </p:sp>
      <p:sp>
        <p:nvSpPr>
          <p:cNvPr id="4" name="Plassholder for dato 3"/>
          <p:cNvSpPr>
            <a:spLocks noGrp="1"/>
          </p:cNvSpPr>
          <p:nvPr>
            <p:ph type="dt" sz="half" idx="10"/>
          </p:nvPr>
        </p:nvSpPr>
        <p:spPr>
          <a:xfrm>
            <a:off x="1008127" y="12343183"/>
            <a:ext cx="4140517" cy="612078"/>
          </a:xfrm>
        </p:spPr>
        <p:txBody>
          <a:bodyPr>
            <a:noAutofit/>
          </a:bodyPr>
          <a:lstStyle>
            <a:lvl1pPr>
              <a:defRPr sz="3000"/>
            </a:lvl1pPr>
          </a:lstStyle>
          <a:p>
            <a:fld id="{75FE6E4D-0C6B-4018-8BB2-2D0404085236}" type="datetime4">
              <a:rPr lang="nb-NO" smtClean="0"/>
              <a:t>13. juni 2023</a:t>
            </a:fld>
            <a:endParaRPr lang="nb-NO"/>
          </a:p>
        </p:txBody>
      </p:sp>
      <p:sp>
        <p:nvSpPr>
          <p:cNvPr id="5" name="Plassholder for bunntekst 4"/>
          <p:cNvSpPr>
            <a:spLocks noGrp="1"/>
          </p:cNvSpPr>
          <p:nvPr>
            <p:ph type="ftr" sz="quarter" idx="11"/>
          </p:nvPr>
        </p:nvSpPr>
        <p:spPr>
          <a:xfrm>
            <a:off x="5592219" y="12343183"/>
            <a:ext cx="14886105" cy="612078"/>
          </a:xfrm>
        </p:spPr>
        <p:txBody>
          <a:bodyPr/>
          <a:lstStyle>
            <a:lvl1pPr>
              <a:defRPr sz="3000"/>
            </a:lvl1pPr>
          </a:lstStyle>
          <a:p>
            <a:endParaRPr lang="nb-NO"/>
          </a:p>
        </p:txBody>
      </p:sp>
      <p:sp>
        <p:nvSpPr>
          <p:cNvPr id="6" name="Plassholder for lysbildenummer 5"/>
          <p:cNvSpPr>
            <a:spLocks noGrp="1"/>
          </p:cNvSpPr>
          <p:nvPr>
            <p:ph type="sldNum" sz="quarter" idx="12"/>
          </p:nvPr>
        </p:nvSpPr>
        <p:spPr>
          <a:xfrm>
            <a:off x="22088539" y="12343183"/>
            <a:ext cx="617582" cy="612078"/>
          </a:xfrm>
        </p:spPr>
        <p:txBody>
          <a:bodyPr>
            <a:normAutofit/>
          </a:bodyPr>
          <a:lstStyle>
            <a:lvl1pPr>
              <a:defRPr sz="3000"/>
            </a:lvl1pPr>
          </a:lstStyle>
          <a:p>
            <a:fld id="{5751DFAA-887F-4071-8EAD-E8CA316FCF06}" type="slidenum">
              <a:rPr lang="nb-NO" smtClean="0"/>
              <a:pPr/>
              <a:t>‹#›</a:t>
            </a:fld>
            <a:endParaRPr lang="nb-NO"/>
          </a:p>
        </p:txBody>
      </p:sp>
      <p:pic>
        <p:nvPicPr>
          <p:cNvPr id="8" name="Bil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6349" y="1141200"/>
            <a:ext cx="18326065" cy="12574800"/>
          </a:xfrm>
          <a:prstGeom prst="rect">
            <a:avLst/>
          </a:prstGeom>
        </p:spPr>
      </p:pic>
      <p:pic>
        <p:nvPicPr>
          <p:cNvPr id="10" name="Picture 9" descr="Icon&#10;&#10;Description automatically generated">
            <a:extLst>
              <a:ext uri="{FF2B5EF4-FFF2-40B4-BE49-F238E27FC236}">
                <a16:creationId xmlns:a16="http://schemas.microsoft.com/office/drawing/2014/main" id="{9D13BC05-0A7F-AC13-024C-BD181D6499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127" y="6798041"/>
            <a:ext cx="3480197" cy="1084386"/>
          </a:xfrm>
          <a:prstGeom prst="rect">
            <a:avLst/>
          </a:prstGeom>
        </p:spPr>
      </p:pic>
    </p:spTree>
    <p:extLst>
      <p:ext uri="{BB962C8B-B14F-4D97-AF65-F5344CB8AC3E}">
        <p14:creationId xmlns:p14="http://schemas.microsoft.com/office/powerpoint/2010/main" val="2633091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a:xfrm>
            <a:off x="2880362" y="879985"/>
            <a:ext cx="7920990" cy="2274470"/>
          </a:xfrm>
        </p:spPr>
        <p:txBody>
          <a:bodyPr/>
          <a:lstStyle/>
          <a:p>
            <a:r>
              <a:rPr lang="nb-NO"/>
              <a:t>Klikk for å redigere tittelstil</a:t>
            </a:r>
          </a:p>
        </p:txBody>
      </p:sp>
      <p:sp>
        <p:nvSpPr>
          <p:cNvPr id="8" name="Plassholder for bilde 7"/>
          <p:cNvSpPr>
            <a:spLocks noGrp="1"/>
          </p:cNvSpPr>
          <p:nvPr>
            <p:ph type="pic" sz="quarter" idx="13"/>
          </p:nvPr>
        </p:nvSpPr>
        <p:spPr>
          <a:xfrm>
            <a:off x="12183923" y="0"/>
            <a:ext cx="12198490" cy="13716000"/>
          </a:xfrm>
          <a:solidFill>
            <a:schemeClr val="bg2"/>
          </a:solidFill>
        </p:spPr>
        <p:txBody>
          <a:bodyPr tIns="3600000" anchor="t" anchorCtr="1"/>
          <a:lstStyle>
            <a:lvl1pPr marL="0" indent="0" algn="ctr">
              <a:buNone/>
              <a:defRPr/>
            </a:lvl1pPr>
          </a:lstStyle>
          <a:p>
            <a:r>
              <a:rPr lang="nb-NO"/>
              <a:t>Klikk på ikonet for å legge til et bilde</a:t>
            </a:r>
          </a:p>
        </p:txBody>
      </p:sp>
      <p:sp>
        <p:nvSpPr>
          <p:cNvPr id="9" name="Plassholder for tekst 8"/>
          <p:cNvSpPr>
            <a:spLocks noGrp="1"/>
          </p:cNvSpPr>
          <p:nvPr>
            <p:ph type="body" sz="quarter" idx="14"/>
          </p:nvPr>
        </p:nvSpPr>
        <p:spPr>
          <a:xfrm>
            <a:off x="2880362" y="3780474"/>
            <a:ext cx="7920990" cy="7200900"/>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31852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A_Kapittel">
    <p:bg>
      <p:bgPr>
        <a:solidFill>
          <a:srgbClr val="DBE0BE"/>
        </a:solid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60FE42FB-2FCC-6990-B4B0-0C772BB3A566}"/>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3C1F780C-E8FC-48E0-96E0-66229AFA0BA3}" type="datetime1">
              <a:rPr lang="nb-NO" noProof="0" smtClean="0"/>
              <a:t>13.06.2023</a:t>
            </a:fld>
            <a:endParaRPr lang="nb-NO" noProof="0" dirty="0"/>
          </a:p>
        </p:txBody>
      </p:sp>
      <p:sp>
        <p:nvSpPr>
          <p:cNvPr id="7" name="Footer Placeholder 4">
            <a:extLst>
              <a:ext uri="{FF2B5EF4-FFF2-40B4-BE49-F238E27FC236}">
                <a16:creationId xmlns:a16="http://schemas.microsoft.com/office/drawing/2014/main" id="{9A2D4F16-02B4-F5C2-84D5-FD8BD329A60A}"/>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FF475C77-B441-FD12-A941-17B0A5A680F2}"/>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Graphic 12">
            <a:extLst>
              <a:ext uri="{FF2B5EF4-FFF2-40B4-BE49-F238E27FC236}">
                <a16:creationId xmlns:a16="http://schemas.microsoft.com/office/drawing/2014/main" id="{E038B107-12FE-5E70-DFC7-507BAEA0A4AD}"/>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pic>
        <p:nvPicPr>
          <p:cNvPr id="11" name="Graphic 10">
            <a:extLst>
              <a:ext uri="{FF2B5EF4-FFF2-40B4-BE49-F238E27FC236}">
                <a16:creationId xmlns:a16="http://schemas.microsoft.com/office/drawing/2014/main" id="{7B389A60-0C2D-4D9D-E6B0-1CF1C267D7C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1826" t="7433" r="8414"/>
          <a:stretch>
            <a:fillRect/>
          </a:stretch>
        </p:blipFill>
        <p:spPr>
          <a:xfrm rot="16200000" flipV="1">
            <a:off x="9546511" y="-1102622"/>
            <a:ext cx="13733278" cy="15938524"/>
          </a:xfrm>
          <a:custGeom>
            <a:avLst/>
            <a:gdLst>
              <a:gd name="connsiteX0" fmla="*/ 13733278 w 13733278"/>
              <a:gd name="connsiteY0" fmla="*/ 15938524 h 15938524"/>
              <a:gd name="connsiteX1" fmla="*/ 13733278 w 13733278"/>
              <a:gd name="connsiteY1" fmla="*/ 0 h 15938524"/>
              <a:gd name="connsiteX2" fmla="*/ 0 w 13733278"/>
              <a:gd name="connsiteY2" fmla="*/ 0 h 15938524"/>
              <a:gd name="connsiteX3" fmla="*/ 0 w 13733278"/>
              <a:gd name="connsiteY3" fmla="*/ 15938524 h 15938524"/>
            </a:gdLst>
            <a:ahLst/>
            <a:cxnLst>
              <a:cxn ang="0">
                <a:pos x="connsiteX0" y="connsiteY0"/>
              </a:cxn>
              <a:cxn ang="0">
                <a:pos x="connsiteX1" y="connsiteY1"/>
              </a:cxn>
              <a:cxn ang="0">
                <a:pos x="connsiteX2" y="connsiteY2"/>
              </a:cxn>
              <a:cxn ang="0">
                <a:pos x="connsiteX3" y="connsiteY3"/>
              </a:cxn>
            </a:cxnLst>
            <a:rect l="l" t="t" r="r" b="b"/>
            <a:pathLst>
              <a:path w="13733278" h="15938524">
                <a:moveTo>
                  <a:pt x="13733278" y="15938524"/>
                </a:moveTo>
                <a:lnTo>
                  <a:pt x="13733278" y="0"/>
                </a:lnTo>
                <a:lnTo>
                  <a:pt x="0" y="0"/>
                </a:lnTo>
                <a:lnTo>
                  <a:pt x="0" y="15938524"/>
                </a:lnTo>
                <a:close/>
              </a:path>
            </a:pathLst>
          </a:custGeom>
        </p:spPr>
      </p:pic>
      <p:sp>
        <p:nvSpPr>
          <p:cNvPr id="5" name="addin_colorlist" hidden="1">
            <a:extLst>
              <a:ext uri="{FF2B5EF4-FFF2-40B4-BE49-F238E27FC236}">
                <a16:creationId xmlns:a16="http://schemas.microsoft.com/office/drawing/2014/main" id="{58F38F52-C2BD-724D-65D2-6B438813FCD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12" name="Text Placeholder 9">
            <a:extLst>
              <a:ext uri="{FF2B5EF4-FFF2-40B4-BE49-F238E27FC236}">
                <a16:creationId xmlns:a16="http://schemas.microsoft.com/office/drawing/2014/main" id="{E5E9A223-F945-A5D2-B2B4-F18052274C26}"/>
              </a:ext>
            </a:extLst>
          </p:cNvPr>
          <p:cNvSpPr>
            <a:spLocks noGrp="1"/>
          </p:cNvSpPr>
          <p:nvPr>
            <p:ph type="body" sz="quarter" idx="15" hasCustomPrompt="1"/>
          </p:nvPr>
        </p:nvSpPr>
        <p:spPr>
          <a:xfrm>
            <a:off x="756095" y="12220095"/>
            <a:ext cx="7200899" cy="769441"/>
          </a:xfrm>
          <a:prstGeom prst="rect">
            <a:avLst/>
          </a:prstGeom>
        </p:spPr>
        <p:txBody>
          <a:bodyPr anchor="b"/>
          <a:lstStyle>
            <a:lvl1pPr marL="0" indent="0">
              <a:lnSpc>
                <a:spcPct val="100000"/>
              </a:lnSpc>
              <a:spcBef>
                <a:spcPts val="0"/>
              </a:spcBef>
              <a:spcAft>
                <a:spcPts val="0"/>
              </a:spcAft>
              <a:buNone/>
              <a:defRPr sz="2500" kern="1200" spc="0" baseline="0">
                <a:latin typeface="+mj-lt"/>
                <a:cs typeface="Times New Roman" panose="02020603050405020304" pitchFamily="18" charset="0"/>
              </a:defRPr>
            </a:lvl1pPr>
          </a:lstStyle>
          <a:p>
            <a:r>
              <a:rPr lang="nb-NO" noProof="0" dirty="0"/>
              <a:t>Her er det plass til en undertittel som kan gå over flere linjer</a:t>
            </a:r>
          </a:p>
        </p:txBody>
      </p:sp>
      <p:sp>
        <p:nvSpPr>
          <p:cNvPr id="10" name="Title 1">
            <a:extLst>
              <a:ext uri="{FF2B5EF4-FFF2-40B4-BE49-F238E27FC236}">
                <a16:creationId xmlns:a16="http://schemas.microsoft.com/office/drawing/2014/main" id="{4A03C0BE-1802-5312-E651-3E33B45EA109}"/>
              </a:ext>
            </a:extLst>
          </p:cNvPr>
          <p:cNvSpPr>
            <a:spLocks noGrp="1"/>
          </p:cNvSpPr>
          <p:nvPr>
            <p:ph type="ctrTitle" hasCustomPrompt="1"/>
          </p:nvPr>
        </p:nvSpPr>
        <p:spPr>
          <a:xfrm>
            <a:off x="756094" y="2137725"/>
            <a:ext cx="14040000" cy="2520315"/>
          </a:xfrm>
        </p:spPr>
        <p:txBody>
          <a:bodyPr anchor="t"/>
          <a:lstStyle>
            <a:lvl1pPr algn="l">
              <a:lnSpc>
                <a:spcPct val="98000"/>
              </a:lnSpc>
              <a:spcBef>
                <a:spcPts val="0"/>
              </a:spcBef>
              <a:defRPr sz="7600" spc="0" baseline="0"/>
            </a:lvl1pPr>
          </a:lstStyle>
          <a:p>
            <a:r>
              <a:rPr lang="nb-NO" noProof="0" dirty="0"/>
              <a:t>Kapittelnavn</a:t>
            </a:r>
          </a:p>
        </p:txBody>
      </p:sp>
    </p:spTree>
    <p:extLst>
      <p:ext uri="{BB962C8B-B14F-4D97-AF65-F5344CB8AC3E}">
        <p14:creationId xmlns:p14="http://schemas.microsoft.com/office/powerpoint/2010/main" val="146350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3B_Kapittel">
    <p:bg>
      <p:bgPr>
        <a:solidFill>
          <a:srgbClr val="E6E6FF"/>
        </a:solid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60FE42FB-2FCC-6990-B4B0-0C772BB3A566}"/>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0B87F8C8-8BE1-43AC-B6A3-1C95ECCF5915}" type="datetime1">
              <a:rPr lang="nb-NO" noProof="0" smtClean="0"/>
              <a:t>13.06.2023</a:t>
            </a:fld>
            <a:endParaRPr lang="nb-NO" noProof="0" dirty="0"/>
          </a:p>
        </p:txBody>
      </p:sp>
      <p:sp>
        <p:nvSpPr>
          <p:cNvPr id="7" name="Footer Placeholder 4">
            <a:extLst>
              <a:ext uri="{FF2B5EF4-FFF2-40B4-BE49-F238E27FC236}">
                <a16:creationId xmlns:a16="http://schemas.microsoft.com/office/drawing/2014/main" id="{9A2D4F16-02B4-F5C2-84D5-FD8BD329A60A}"/>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FF475C77-B441-FD12-A941-17B0A5A680F2}"/>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Graphic 12">
            <a:extLst>
              <a:ext uri="{FF2B5EF4-FFF2-40B4-BE49-F238E27FC236}">
                <a16:creationId xmlns:a16="http://schemas.microsoft.com/office/drawing/2014/main" id="{E038B107-12FE-5E70-DFC7-507BAEA0A4AD}"/>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pic>
        <p:nvPicPr>
          <p:cNvPr id="13" name="Graphic 12">
            <a:extLst>
              <a:ext uri="{FF2B5EF4-FFF2-40B4-BE49-F238E27FC236}">
                <a16:creationId xmlns:a16="http://schemas.microsoft.com/office/drawing/2014/main" id="{99B96315-4391-5808-97E7-5A258834742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6221" r="20571" b="4932"/>
          <a:stretch>
            <a:fillRect/>
          </a:stretch>
        </p:blipFill>
        <p:spPr>
          <a:xfrm>
            <a:off x="10547736" y="1"/>
            <a:ext cx="13834676" cy="13733278"/>
          </a:xfrm>
          <a:custGeom>
            <a:avLst/>
            <a:gdLst>
              <a:gd name="connsiteX0" fmla="*/ 0 w 13834676"/>
              <a:gd name="connsiteY0" fmla="*/ 0 h 13733278"/>
              <a:gd name="connsiteX1" fmla="*/ 13834676 w 13834676"/>
              <a:gd name="connsiteY1" fmla="*/ 0 h 13733278"/>
              <a:gd name="connsiteX2" fmla="*/ 13834676 w 13834676"/>
              <a:gd name="connsiteY2" fmla="*/ 13733278 h 13733278"/>
              <a:gd name="connsiteX3" fmla="*/ 0 w 13834676"/>
              <a:gd name="connsiteY3" fmla="*/ 13733278 h 13733278"/>
            </a:gdLst>
            <a:ahLst/>
            <a:cxnLst>
              <a:cxn ang="0">
                <a:pos x="connsiteX0" y="connsiteY0"/>
              </a:cxn>
              <a:cxn ang="0">
                <a:pos x="connsiteX1" y="connsiteY1"/>
              </a:cxn>
              <a:cxn ang="0">
                <a:pos x="connsiteX2" y="connsiteY2"/>
              </a:cxn>
              <a:cxn ang="0">
                <a:pos x="connsiteX3" y="connsiteY3"/>
              </a:cxn>
            </a:cxnLst>
            <a:rect l="l" t="t" r="r" b="b"/>
            <a:pathLst>
              <a:path w="13834676" h="13733278">
                <a:moveTo>
                  <a:pt x="0" y="0"/>
                </a:moveTo>
                <a:lnTo>
                  <a:pt x="13834676" y="0"/>
                </a:lnTo>
                <a:lnTo>
                  <a:pt x="13834676" y="13733278"/>
                </a:lnTo>
                <a:lnTo>
                  <a:pt x="0" y="13733278"/>
                </a:lnTo>
                <a:close/>
              </a:path>
            </a:pathLst>
          </a:custGeom>
        </p:spPr>
      </p:pic>
      <p:sp>
        <p:nvSpPr>
          <p:cNvPr id="5" name="addin_colorlist" hidden="1">
            <a:extLst>
              <a:ext uri="{FF2B5EF4-FFF2-40B4-BE49-F238E27FC236}">
                <a16:creationId xmlns:a16="http://schemas.microsoft.com/office/drawing/2014/main" id="{528F8C15-BD18-6E02-026E-354E2201218A}"/>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itle 1">
            <a:extLst>
              <a:ext uri="{FF2B5EF4-FFF2-40B4-BE49-F238E27FC236}">
                <a16:creationId xmlns:a16="http://schemas.microsoft.com/office/drawing/2014/main" id="{E7E88655-7E7D-6AF4-EB06-CF2A5AB5AF74}"/>
              </a:ext>
            </a:extLst>
          </p:cNvPr>
          <p:cNvSpPr>
            <a:spLocks noGrp="1"/>
          </p:cNvSpPr>
          <p:nvPr>
            <p:ph type="ctrTitle" hasCustomPrompt="1"/>
          </p:nvPr>
        </p:nvSpPr>
        <p:spPr>
          <a:xfrm>
            <a:off x="756094" y="2137725"/>
            <a:ext cx="14040000" cy="2520315"/>
          </a:xfrm>
        </p:spPr>
        <p:txBody>
          <a:bodyPr anchor="t"/>
          <a:lstStyle>
            <a:lvl1pPr algn="l">
              <a:lnSpc>
                <a:spcPct val="98000"/>
              </a:lnSpc>
              <a:spcBef>
                <a:spcPts val="0"/>
              </a:spcBef>
              <a:defRPr sz="7600" spc="0" baseline="0"/>
            </a:lvl1pPr>
          </a:lstStyle>
          <a:p>
            <a:r>
              <a:rPr lang="nb-NO" noProof="0" dirty="0"/>
              <a:t>Kapittelnavn</a:t>
            </a:r>
          </a:p>
        </p:txBody>
      </p:sp>
      <p:sp>
        <p:nvSpPr>
          <p:cNvPr id="2" name="Text Placeholder 9">
            <a:extLst>
              <a:ext uri="{FF2B5EF4-FFF2-40B4-BE49-F238E27FC236}">
                <a16:creationId xmlns:a16="http://schemas.microsoft.com/office/drawing/2014/main" id="{C8B23A57-7F66-C521-C1D6-0A6555FE28D4}"/>
              </a:ext>
            </a:extLst>
          </p:cNvPr>
          <p:cNvSpPr>
            <a:spLocks noGrp="1"/>
          </p:cNvSpPr>
          <p:nvPr>
            <p:ph type="body" sz="quarter" idx="15" hasCustomPrompt="1"/>
          </p:nvPr>
        </p:nvSpPr>
        <p:spPr>
          <a:xfrm>
            <a:off x="756095" y="12220095"/>
            <a:ext cx="7200899" cy="769441"/>
          </a:xfrm>
          <a:prstGeom prst="rect">
            <a:avLst/>
          </a:prstGeom>
        </p:spPr>
        <p:txBody>
          <a:bodyPr anchor="b"/>
          <a:lstStyle>
            <a:lvl1pPr marL="0" indent="0">
              <a:lnSpc>
                <a:spcPct val="100000"/>
              </a:lnSpc>
              <a:spcBef>
                <a:spcPts val="0"/>
              </a:spcBef>
              <a:spcAft>
                <a:spcPts val="0"/>
              </a:spcAft>
              <a:buNone/>
              <a:defRPr sz="2500" kern="1200" spc="0" baseline="0">
                <a:latin typeface="+mj-lt"/>
                <a:cs typeface="Times New Roman" panose="02020603050405020304" pitchFamily="18" charset="0"/>
              </a:defRPr>
            </a:lvl1pPr>
          </a:lstStyle>
          <a:p>
            <a:r>
              <a:rPr lang="nb-NO" noProof="0" dirty="0"/>
              <a:t>Her er det plass til en undertittel som kan gå over flere linjer</a:t>
            </a:r>
          </a:p>
        </p:txBody>
      </p:sp>
    </p:spTree>
    <p:extLst>
      <p:ext uri="{BB962C8B-B14F-4D97-AF65-F5344CB8AC3E}">
        <p14:creationId xmlns:p14="http://schemas.microsoft.com/office/powerpoint/2010/main" val="329355686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27248-635E-9D12-BC97-A5D7CD46B3F1}"/>
              </a:ext>
            </a:extLst>
          </p:cNvPr>
          <p:cNvSpPr>
            <a:spLocks noGrp="1"/>
          </p:cNvSpPr>
          <p:nvPr>
            <p:ph type="title"/>
          </p:nvPr>
        </p:nvSpPr>
        <p:spPr>
          <a:xfrm>
            <a:off x="1676291" y="730255"/>
            <a:ext cx="21029831" cy="2651126"/>
          </a:xfrm>
          <a:prstGeom prst="rect">
            <a:avLst/>
          </a:prstGeom>
        </p:spPr>
        <p:txBody>
          <a:bodyPr vert="horz" lIns="0" tIns="0" rIns="0" bIns="0" rtlCol="0" anchor="ctr">
            <a:noAutofit/>
          </a:bodyPr>
          <a:lstStyle/>
          <a:p>
            <a:r>
              <a:rPr lang="nb-NO" noProof="0"/>
              <a:t>Klikk for å redigere tittelstil</a:t>
            </a:r>
          </a:p>
        </p:txBody>
      </p:sp>
      <p:sp>
        <p:nvSpPr>
          <p:cNvPr id="3" name="Text Placeholder 2">
            <a:extLst>
              <a:ext uri="{FF2B5EF4-FFF2-40B4-BE49-F238E27FC236}">
                <a16:creationId xmlns:a16="http://schemas.microsoft.com/office/drawing/2014/main" id="{DA068077-663B-D00C-136C-D57C039EB688}"/>
              </a:ext>
            </a:extLst>
          </p:cNvPr>
          <p:cNvSpPr>
            <a:spLocks noGrp="1"/>
          </p:cNvSpPr>
          <p:nvPr>
            <p:ph type="body" idx="1"/>
          </p:nvPr>
        </p:nvSpPr>
        <p:spPr>
          <a:xfrm>
            <a:off x="1676291" y="3651250"/>
            <a:ext cx="21029831" cy="8702676"/>
          </a:xfrm>
          <a:prstGeom prst="rect">
            <a:avLst/>
          </a:prstGeom>
        </p:spPr>
        <p:txBody>
          <a:bodyPr vert="horz" lIns="0" tIns="0" rIns="0" bIns="0" rtlCol="0">
            <a:no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10" name="Date Placeholder 3">
            <a:extLst>
              <a:ext uri="{FF2B5EF4-FFF2-40B4-BE49-F238E27FC236}">
                <a16:creationId xmlns:a16="http://schemas.microsoft.com/office/drawing/2014/main" id="{24EA1AB2-2D79-FA4C-C290-6BB1E72F6A00}"/>
              </a:ext>
            </a:extLst>
          </p:cNvPr>
          <p:cNvSpPr>
            <a:spLocks noGrp="1"/>
          </p:cNvSpPr>
          <p:nvPr>
            <p:ph type="dt" sz="half" idx="2"/>
          </p:nvPr>
        </p:nvSpPr>
        <p:spPr>
          <a:xfrm>
            <a:off x="21962745" y="685891"/>
            <a:ext cx="1660944" cy="540068"/>
          </a:xfrm>
          <a:prstGeom prst="rect">
            <a:avLst/>
          </a:prstGeom>
        </p:spPr>
        <p:txBody>
          <a:bodyPr lIns="0" tIns="0" rIns="0" bIns="0" anchor="t"/>
          <a:lstStyle>
            <a:lvl1pPr algn="r">
              <a:defRPr sz="1700">
                <a:latin typeface="IBM Plex Mono" panose="020B0509050203000203" pitchFamily="49" charset="0"/>
                <a:cs typeface="Times New Roman" panose="02020603050405020304" pitchFamily="18" charset="0"/>
              </a:defRPr>
            </a:lvl1pPr>
          </a:lstStyle>
          <a:p>
            <a:fld id="{ACD1C610-CF41-475E-9BC0-08DC8100DF62}" type="datetime1">
              <a:rPr lang="nb-NO" smtClean="0"/>
              <a:t>13.06.2023</a:t>
            </a:fld>
            <a:endParaRPr lang="nb-NO"/>
          </a:p>
        </p:txBody>
      </p:sp>
      <p:sp>
        <p:nvSpPr>
          <p:cNvPr id="11" name="Footer Placeholder 4">
            <a:extLst>
              <a:ext uri="{FF2B5EF4-FFF2-40B4-BE49-F238E27FC236}">
                <a16:creationId xmlns:a16="http://schemas.microsoft.com/office/drawing/2014/main" id="{08DD5E79-1BD9-48D1-FDDC-FFEDED6F9429}"/>
              </a:ext>
            </a:extLst>
          </p:cNvPr>
          <p:cNvSpPr>
            <a:spLocks noGrp="1"/>
          </p:cNvSpPr>
          <p:nvPr>
            <p:ph type="ftr" sz="quarter" idx="3"/>
          </p:nvPr>
        </p:nvSpPr>
        <p:spPr>
          <a:xfrm>
            <a:off x="12575837" y="685891"/>
            <a:ext cx="8229064" cy="540068"/>
          </a:xfrm>
          <a:prstGeom prst="rect">
            <a:avLst/>
          </a:prstGeom>
        </p:spPr>
        <p:txBody>
          <a:bodyPr lIns="0" tIns="0" rIns="0" bIns="0" anchor="t"/>
          <a:lstStyle>
            <a:lvl1pPr algn="l">
              <a:defRPr sz="1700">
                <a:latin typeface="IBM Plex Mono" panose="020B0509050203000203" pitchFamily="49" charset="0"/>
                <a:cs typeface="Times New Roman" panose="02020603050405020304" pitchFamily="18" charset="0"/>
              </a:defRPr>
            </a:lvl1pPr>
          </a:lstStyle>
          <a:p>
            <a:r>
              <a:rPr lang="nb-NO"/>
              <a:t>Sett inn presentasjonstittel via toppmeny "Sett inn - Topptekst og bunntekst"</a:t>
            </a:r>
          </a:p>
        </p:txBody>
      </p:sp>
      <p:sp>
        <p:nvSpPr>
          <p:cNvPr id="12" name="Slide Number Placeholder 5">
            <a:extLst>
              <a:ext uri="{FF2B5EF4-FFF2-40B4-BE49-F238E27FC236}">
                <a16:creationId xmlns:a16="http://schemas.microsoft.com/office/drawing/2014/main" id="{50A696B6-E07E-9D73-0044-78DB3CE36510}"/>
              </a:ext>
            </a:extLst>
          </p:cNvPr>
          <p:cNvSpPr>
            <a:spLocks noGrp="1"/>
          </p:cNvSpPr>
          <p:nvPr>
            <p:ph type="sldNum" sz="quarter" idx="4"/>
          </p:nvPr>
        </p:nvSpPr>
        <p:spPr>
          <a:xfrm>
            <a:off x="22979921" y="12604672"/>
            <a:ext cx="643768" cy="540068"/>
          </a:xfrm>
          <a:prstGeom prst="rect">
            <a:avLst/>
          </a:prstGeom>
        </p:spPr>
        <p:txBody>
          <a:bodyPr lIns="0" tIns="0" rIns="0" bIns="0" anchor="ctr"/>
          <a:lstStyle>
            <a:lvl1pPr algn="r">
              <a:defRPr sz="1700">
                <a:latin typeface="IBM Plex Mono" panose="020B0509050203000203" pitchFamily="49" charset="0"/>
                <a:cs typeface="Times New Roman" panose="02020603050405020304" pitchFamily="18" charset="0"/>
              </a:defRPr>
            </a:lvl1pPr>
          </a:lstStyle>
          <a:p>
            <a:fld id="{36F4D1B9-59DF-4B5C-8440-F23B9F46A364}" type="slidenum">
              <a:rPr lang="nb-NO" smtClean="0"/>
              <a:pPr/>
              <a:t>‹#›</a:t>
            </a:fld>
            <a:endParaRPr lang="nb-NO"/>
          </a:p>
        </p:txBody>
      </p:sp>
      <p:sp>
        <p:nvSpPr>
          <p:cNvPr id="4" name="lastID" hidden="1">
            <a:extLst>
              <a:ext uri="{FF2B5EF4-FFF2-40B4-BE49-F238E27FC236}">
                <a16:creationId xmlns:a16="http://schemas.microsoft.com/office/drawing/2014/main" id="{3A357203-3C5A-2330-B879-5738E3D06731}"/>
              </a:ext>
            </a:extLst>
          </p:cNvPr>
          <p:cNvSpPr/>
          <p:nvPr userDrawn="1"/>
        </p:nvSpPr>
        <p:spPr>
          <a:xfrm>
            <a:off x="5499100" y="-2158867"/>
            <a:ext cx="37846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bg_green_1_text_black</a:t>
            </a:r>
            <a:endParaRPr lang="nb-NO" dirty="0"/>
          </a:p>
        </p:txBody>
      </p:sp>
    </p:spTree>
    <p:extLst>
      <p:ext uri="{BB962C8B-B14F-4D97-AF65-F5344CB8AC3E}">
        <p14:creationId xmlns:p14="http://schemas.microsoft.com/office/powerpoint/2010/main" val="840446445"/>
      </p:ext>
    </p:extLst>
  </p:cSld>
  <p:clrMap bg1="lt1" tx1="dk1" bg2="lt2" tx2="dk2" accent1="accent1" accent2="accent2" accent3="accent3" accent4="accent4" accent5="accent5" accent6="accent6" hlink="hlink" folHlink="folHlink"/>
  <p:sldLayoutIdLst>
    <p:sldLayoutId id="2147483695" r:id="rId1"/>
    <p:sldLayoutId id="2147483649" r:id="rId2"/>
    <p:sldLayoutId id="2147483696" r:id="rId3"/>
    <p:sldLayoutId id="2147483697" r:id="rId4"/>
    <p:sldLayoutId id="2147483698" r:id="rId5"/>
    <p:sldLayoutId id="2147483699" r:id="rId6"/>
    <p:sldLayoutId id="2147483651" r:id="rId7"/>
    <p:sldLayoutId id="2147483652" r:id="rId8"/>
    <p:sldLayoutId id="2147483693" r:id="rId9"/>
    <p:sldLayoutId id="2147483694" r:id="rId10"/>
    <p:sldLayoutId id="2147483721" r:id="rId11"/>
    <p:sldLayoutId id="2147483654" r:id="rId12"/>
    <p:sldLayoutId id="2147483719" r:id="rId13"/>
    <p:sldLayoutId id="2147483656" r:id="rId14"/>
    <p:sldLayoutId id="2147483718" r:id="rId15"/>
    <p:sldLayoutId id="2147483659" r:id="rId16"/>
    <p:sldLayoutId id="2147483720" r:id="rId17"/>
    <p:sldLayoutId id="2147483660" r:id="rId18"/>
    <p:sldLayoutId id="2147483661" r:id="rId19"/>
    <p:sldLayoutId id="2147483722" r:id="rId20"/>
    <p:sldLayoutId id="2147483717" r:id="rId21"/>
    <p:sldLayoutId id="2147483662" r:id="rId22"/>
    <p:sldLayoutId id="2147483663" r:id="rId23"/>
    <p:sldLayoutId id="2147483664" r:id="rId24"/>
    <p:sldLayoutId id="2147483665" r:id="rId25"/>
    <p:sldLayoutId id="2147483667" r:id="rId26"/>
    <p:sldLayoutId id="2147483669" r:id="rId27"/>
    <p:sldLayoutId id="2147483670" r:id="rId28"/>
    <p:sldLayoutId id="2147483671" r:id="rId29"/>
    <p:sldLayoutId id="2147483672" r:id="rId30"/>
    <p:sldLayoutId id="2147483673" r:id="rId31"/>
    <p:sldLayoutId id="2147483674" r:id="rId32"/>
    <p:sldLayoutId id="2147483675" r:id="rId33"/>
    <p:sldLayoutId id="2147483676" r:id="rId34"/>
    <p:sldLayoutId id="2147483677" r:id="rId35"/>
    <p:sldLayoutId id="2147483678" r:id="rId36"/>
    <p:sldLayoutId id="2147483680" r:id="rId37"/>
    <p:sldLayoutId id="2147483681" r:id="rId38"/>
    <p:sldLayoutId id="2147483682" r:id="rId39"/>
    <p:sldLayoutId id="2147483683" r:id="rId40"/>
    <p:sldLayoutId id="2147483685" r:id="rId41"/>
    <p:sldLayoutId id="2147483700" r:id="rId42"/>
    <p:sldLayoutId id="2147483686" r:id="rId43"/>
    <p:sldLayoutId id="2147483702" r:id="rId44"/>
    <p:sldLayoutId id="2147483687" r:id="rId45"/>
    <p:sldLayoutId id="2147483688" r:id="rId46"/>
    <p:sldLayoutId id="2147483689" r:id="rId47"/>
    <p:sldLayoutId id="2147483690" r:id="rId48"/>
    <p:sldLayoutId id="2147483691" r:id="rId49"/>
    <p:sldLayoutId id="2147483706" r:id="rId50"/>
    <p:sldLayoutId id="2147483707" r:id="rId51"/>
    <p:sldLayoutId id="2147483708" r:id="rId52"/>
    <p:sldLayoutId id="2147483709" r:id="rId53"/>
    <p:sldLayoutId id="2147483710" r:id="rId54"/>
    <p:sldLayoutId id="2147483711" r:id="rId55"/>
    <p:sldLayoutId id="2147483692" r:id="rId56"/>
    <p:sldLayoutId id="2147483703" r:id="rId57"/>
    <p:sldLayoutId id="2147483715" r:id="rId58"/>
    <p:sldLayoutId id="2147483716"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Lst>
  <p:hf hdr="0"/>
  <p:txStyles>
    <p:titleStyle>
      <a:lvl1pPr algn="l" defTabSz="1828619" rtl="0" eaLnBrk="1" latinLnBrk="0" hangingPunct="1">
        <a:lnSpc>
          <a:spcPct val="90000"/>
        </a:lnSpc>
        <a:spcBef>
          <a:spcPct val="0"/>
        </a:spcBef>
        <a:buNone/>
        <a:defRPr sz="8800" kern="1200" spc="0" baseline="0">
          <a:solidFill>
            <a:schemeClr val="tx1"/>
          </a:solidFill>
          <a:latin typeface="+mj-lt"/>
          <a:ea typeface="+mj-ea"/>
          <a:cs typeface="+mj-cs"/>
        </a:defRPr>
      </a:lvl1pPr>
    </p:titleStyle>
    <p:bodyStyle>
      <a:lvl1pPr marL="504000" indent="-342000" algn="l" defTabSz="1828619" rtl="0" eaLnBrk="1" latinLnBrk="0" hangingPunct="1">
        <a:lnSpc>
          <a:spcPct val="98000"/>
        </a:lnSpc>
        <a:spcBef>
          <a:spcPts val="2000"/>
        </a:spcBef>
        <a:buFont typeface="Wingdings" panose="05000000000000000000" pitchFamily="2" charset="2"/>
        <a:buChar char="§"/>
        <a:defRPr sz="2500" kern="1200" spc="0" baseline="0">
          <a:solidFill>
            <a:schemeClr val="tx1"/>
          </a:solidFill>
          <a:latin typeface="+mn-lt"/>
          <a:ea typeface="+mn-ea"/>
          <a:cs typeface="+mn-cs"/>
        </a:defRPr>
      </a:lvl1pPr>
      <a:lvl2pPr marL="1440000" indent="-216000" algn="l" defTabSz="1828619" rtl="0" eaLnBrk="1" latinLnBrk="0" hangingPunct="1">
        <a:lnSpc>
          <a:spcPct val="98000"/>
        </a:lnSpc>
        <a:spcBef>
          <a:spcPts val="0"/>
        </a:spcBef>
        <a:buFont typeface="+mj-lt"/>
        <a:buAutoNum type="romanLcPeriod"/>
        <a:defRPr sz="2500" kern="1200" spc="0" baseline="0">
          <a:solidFill>
            <a:schemeClr val="tx1"/>
          </a:solidFill>
          <a:latin typeface="+mn-lt"/>
          <a:ea typeface="+mn-ea"/>
          <a:cs typeface="+mn-cs"/>
        </a:defRPr>
      </a:lvl2pPr>
      <a:lvl3pPr marL="1980000" indent="-216000" algn="l" defTabSz="1828619" rtl="0" eaLnBrk="1" latinLnBrk="0" hangingPunct="1">
        <a:lnSpc>
          <a:spcPct val="98000"/>
        </a:lnSpc>
        <a:spcBef>
          <a:spcPts val="0"/>
        </a:spcBef>
        <a:buFont typeface="Arial" panose="020B0604020202020204" pitchFamily="34" charset="0"/>
        <a:buChar char="•"/>
        <a:defRPr sz="2500" kern="1200" spc="0" baseline="0">
          <a:solidFill>
            <a:schemeClr val="tx1"/>
          </a:solidFill>
          <a:latin typeface="+mn-lt"/>
          <a:ea typeface="+mn-ea"/>
          <a:cs typeface="+mn-cs"/>
        </a:defRPr>
      </a:lvl3pPr>
      <a:lvl4pPr marL="2520000" indent="-216000" algn="l" defTabSz="1828619" rtl="0" eaLnBrk="1" latinLnBrk="0" hangingPunct="1">
        <a:lnSpc>
          <a:spcPct val="98000"/>
        </a:lnSpc>
        <a:spcBef>
          <a:spcPts val="0"/>
        </a:spcBef>
        <a:buFont typeface="Arial" panose="020B0604020202020204" pitchFamily="34" charset="0"/>
        <a:buChar char="•"/>
        <a:defRPr sz="2500" kern="1200" spc="0" baseline="0">
          <a:solidFill>
            <a:schemeClr val="tx1"/>
          </a:solidFill>
          <a:latin typeface="+mn-lt"/>
          <a:ea typeface="+mn-ea"/>
          <a:cs typeface="+mn-cs"/>
        </a:defRPr>
      </a:lvl4pPr>
      <a:lvl5pPr marL="3060000" indent="-216000" algn="l" defTabSz="1828619" rtl="0" eaLnBrk="1" latinLnBrk="0" hangingPunct="1">
        <a:lnSpc>
          <a:spcPct val="98000"/>
        </a:lnSpc>
        <a:spcBef>
          <a:spcPts val="0"/>
        </a:spcBef>
        <a:buFont typeface="Arial" panose="020B0604020202020204" pitchFamily="34" charset="0"/>
        <a:buChar char="•"/>
        <a:defRPr sz="2500" kern="1200" spc="0" baseline="0">
          <a:solidFill>
            <a:schemeClr val="tx1"/>
          </a:solidFill>
          <a:latin typeface="+mn-lt"/>
          <a:ea typeface="+mn-ea"/>
          <a:cs typeface="+mn-cs"/>
        </a:defRPr>
      </a:lvl5pPr>
      <a:lvl6pPr marL="5028699"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007"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315"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623"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619" rtl="0" eaLnBrk="1" latinLnBrk="0" hangingPunct="1">
        <a:defRPr sz="3600" kern="1200">
          <a:solidFill>
            <a:schemeClr val="tx1"/>
          </a:solidFill>
          <a:latin typeface="+mn-lt"/>
          <a:ea typeface="+mn-ea"/>
          <a:cs typeface="+mn-cs"/>
        </a:defRPr>
      </a:lvl1pPr>
      <a:lvl2pPr marL="914308" algn="l" defTabSz="1828619" rtl="0" eaLnBrk="1" latinLnBrk="0" hangingPunct="1">
        <a:defRPr sz="3600" kern="1200">
          <a:solidFill>
            <a:schemeClr val="tx1"/>
          </a:solidFill>
          <a:latin typeface="+mn-lt"/>
          <a:ea typeface="+mn-ea"/>
          <a:cs typeface="+mn-cs"/>
        </a:defRPr>
      </a:lvl2pPr>
      <a:lvl3pPr marL="1828619" algn="l" defTabSz="1828619" rtl="0" eaLnBrk="1" latinLnBrk="0" hangingPunct="1">
        <a:defRPr sz="3600" kern="1200">
          <a:solidFill>
            <a:schemeClr val="tx1"/>
          </a:solidFill>
          <a:latin typeface="+mn-lt"/>
          <a:ea typeface="+mn-ea"/>
          <a:cs typeface="+mn-cs"/>
        </a:defRPr>
      </a:lvl3pPr>
      <a:lvl4pPr marL="2742927" algn="l" defTabSz="1828619" rtl="0" eaLnBrk="1" latinLnBrk="0" hangingPunct="1">
        <a:defRPr sz="3600" kern="1200">
          <a:solidFill>
            <a:schemeClr val="tx1"/>
          </a:solidFill>
          <a:latin typeface="+mn-lt"/>
          <a:ea typeface="+mn-ea"/>
          <a:cs typeface="+mn-cs"/>
        </a:defRPr>
      </a:lvl4pPr>
      <a:lvl5pPr marL="3657235" algn="l" defTabSz="1828619" rtl="0" eaLnBrk="1" latinLnBrk="0" hangingPunct="1">
        <a:defRPr sz="3600" kern="1200">
          <a:solidFill>
            <a:schemeClr val="tx1"/>
          </a:solidFill>
          <a:latin typeface="+mn-lt"/>
          <a:ea typeface="+mn-ea"/>
          <a:cs typeface="+mn-cs"/>
        </a:defRPr>
      </a:lvl5pPr>
      <a:lvl6pPr marL="4571543" algn="l" defTabSz="1828619" rtl="0" eaLnBrk="1" latinLnBrk="0" hangingPunct="1">
        <a:defRPr sz="3600" kern="1200">
          <a:solidFill>
            <a:schemeClr val="tx1"/>
          </a:solidFill>
          <a:latin typeface="+mn-lt"/>
          <a:ea typeface="+mn-ea"/>
          <a:cs typeface="+mn-cs"/>
        </a:defRPr>
      </a:lvl6pPr>
      <a:lvl7pPr marL="5485852" algn="l" defTabSz="1828619" rtl="0" eaLnBrk="1" latinLnBrk="0" hangingPunct="1">
        <a:defRPr sz="3600" kern="1200">
          <a:solidFill>
            <a:schemeClr val="tx1"/>
          </a:solidFill>
          <a:latin typeface="+mn-lt"/>
          <a:ea typeface="+mn-ea"/>
          <a:cs typeface="+mn-cs"/>
        </a:defRPr>
      </a:lvl7pPr>
      <a:lvl8pPr marL="6400160" algn="l" defTabSz="1828619" rtl="0" eaLnBrk="1" latinLnBrk="0" hangingPunct="1">
        <a:defRPr sz="3600" kern="1200">
          <a:solidFill>
            <a:schemeClr val="tx1"/>
          </a:solidFill>
          <a:latin typeface="+mn-lt"/>
          <a:ea typeface="+mn-ea"/>
          <a:cs typeface="+mn-cs"/>
        </a:defRPr>
      </a:lvl8pPr>
      <a:lvl9pPr marL="7314468" algn="l" defTabSz="182861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66.xml"/><Relationship Id="rId5" Type="http://schemas.openxmlformats.org/officeDocument/2006/relationships/image" Target="../media/image94.pn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68.xml"/><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68.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86.png"/><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hyperlink" Target="mailto:johan.Englund@dfo.no" TargetMode="Externa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1.xml"/><Relationship Id="rId1" Type="http://schemas.openxmlformats.org/officeDocument/2006/relationships/slideLayout" Target="../slideLayouts/slideLayout63.xml"/><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63.xml"/><Relationship Id="rId6" Type="http://schemas.openxmlformats.org/officeDocument/2006/relationships/hyperlink" Target="https://innovativeanskaffelser.no/kom-i-gang/" TargetMode="External"/><Relationship Id="rId5" Type="http://schemas.openxmlformats.org/officeDocument/2006/relationships/image" Target="../media/image109.png"/><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906445-3E35-2E9F-B595-3129C5874DFB}"/>
              </a:ext>
            </a:extLst>
          </p:cNvPr>
          <p:cNvSpPr>
            <a:spLocks noGrp="1"/>
          </p:cNvSpPr>
          <p:nvPr>
            <p:ph type="ctrTitle"/>
          </p:nvPr>
        </p:nvSpPr>
        <p:spPr/>
        <p:txBody>
          <a:bodyPr/>
          <a:lstStyle/>
          <a:p>
            <a:r>
              <a:rPr lang="nb-NO" dirty="0"/>
              <a:t>Offentlige </a:t>
            </a:r>
            <a:br>
              <a:rPr lang="nb-NO" dirty="0"/>
            </a:br>
            <a:r>
              <a:rPr lang="nb-NO" dirty="0"/>
              <a:t>anskaffelser </a:t>
            </a:r>
            <a:br>
              <a:rPr lang="nb-NO" dirty="0"/>
            </a:br>
            <a:r>
              <a:rPr lang="nb-NO" dirty="0"/>
              <a:t>– hva du bør tenke på</a:t>
            </a:r>
          </a:p>
        </p:txBody>
      </p:sp>
      <p:sp>
        <p:nvSpPr>
          <p:cNvPr id="4" name="Date Placeholder 3">
            <a:extLst>
              <a:ext uri="{FF2B5EF4-FFF2-40B4-BE49-F238E27FC236}">
                <a16:creationId xmlns:a16="http://schemas.microsoft.com/office/drawing/2014/main" id="{1CD1A1A2-A149-94F2-220C-44D20CB40E6B}"/>
              </a:ext>
            </a:extLst>
          </p:cNvPr>
          <p:cNvSpPr>
            <a:spLocks noGrp="1"/>
          </p:cNvSpPr>
          <p:nvPr>
            <p:ph type="dt" sz="half" idx="10"/>
          </p:nvPr>
        </p:nvSpPr>
        <p:spPr/>
        <p:txBody>
          <a:bodyPr/>
          <a:lstStyle/>
          <a:p>
            <a:fld id="{333AFA4B-41BA-4F02-83CA-EC40A180D7F1}" type="datetime1">
              <a:rPr lang="nb-NO" noProof="0" smtClean="0"/>
              <a:pPr/>
              <a:t>13.06.2023</a:t>
            </a:fld>
            <a:endParaRPr lang="nb-NO" noProof="0" dirty="0"/>
          </a:p>
        </p:txBody>
      </p:sp>
      <p:sp>
        <p:nvSpPr>
          <p:cNvPr id="5" name="Footer Placeholder 4">
            <a:extLst>
              <a:ext uri="{FF2B5EF4-FFF2-40B4-BE49-F238E27FC236}">
                <a16:creationId xmlns:a16="http://schemas.microsoft.com/office/drawing/2014/main" id="{4DC17678-29CB-758E-9277-D0D5E57B95B0}"/>
              </a:ext>
            </a:extLst>
          </p:cNvPr>
          <p:cNvSpPr>
            <a:spLocks noGrp="1"/>
          </p:cNvSpPr>
          <p:nvPr>
            <p:ph type="ftr" sz="quarter" idx="11"/>
          </p:nvPr>
        </p:nvSpPr>
        <p:spPr/>
        <p:txBody>
          <a:body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BBA7B8AD-B758-2645-A197-9A0CDA56B5FD}"/>
              </a:ext>
            </a:extLst>
          </p:cNvPr>
          <p:cNvSpPr>
            <a:spLocks noGrp="1"/>
          </p:cNvSpPr>
          <p:nvPr>
            <p:ph type="sldNum" sz="quarter" idx="12"/>
          </p:nvPr>
        </p:nvSpPr>
        <p:spPr/>
        <p:txBody>
          <a:bodyPr/>
          <a:lstStyle/>
          <a:p>
            <a:fld id="{36F4D1B9-59DF-4B5C-8440-F23B9F46A364}" type="slidenum">
              <a:rPr lang="nb-NO" noProof="0" smtClean="0"/>
              <a:pPr/>
              <a:t>1</a:t>
            </a:fld>
            <a:endParaRPr lang="nb-NO" noProof="0" dirty="0"/>
          </a:p>
        </p:txBody>
      </p:sp>
    </p:spTree>
    <p:extLst>
      <p:ext uri="{BB962C8B-B14F-4D97-AF65-F5344CB8AC3E}">
        <p14:creationId xmlns:p14="http://schemas.microsoft.com/office/powerpoint/2010/main" val="2228463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7DE434-B7B5-C59D-A181-E7F7F57C0AFE}"/>
              </a:ext>
            </a:extLst>
          </p:cNvPr>
          <p:cNvSpPr>
            <a:spLocks noGrp="1"/>
          </p:cNvSpPr>
          <p:nvPr>
            <p:ph type="title"/>
          </p:nvPr>
        </p:nvSpPr>
        <p:spPr>
          <a:xfrm>
            <a:off x="1101200" y="861269"/>
            <a:ext cx="22201331" cy="1403259"/>
          </a:xfrm>
        </p:spPr>
        <p:txBody>
          <a:bodyPr/>
          <a:lstStyle/>
          <a:p>
            <a:r>
              <a:rPr lang="nb-NO" dirty="0"/>
              <a:t>Ulike prosedyreformer i regelverket</a:t>
            </a:r>
          </a:p>
        </p:txBody>
      </p:sp>
      <p:sp>
        <p:nvSpPr>
          <p:cNvPr id="3" name="Plassholder for innhold 2">
            <a:extLst>
              <a:ext uri="{FF2B5EF4-FFF2-40B4-BE49-F238E27FC236}">
                <a16:creationId xmlns:a16="http://schemas.microsoft.com/office/drawing/2014/main" id="{E9DBF229-7B3B-CE09-B862-34F72D089E85}"/>
              </a:ext>
            </a:extLst>
          </p:cNvPr>
          <p:cNvSpPr>
            <a:spLocks noGrp="1"/>
          </p:cNvSpPr>
          <p:nvPr>
            <p:ph sz="quarter" idx="13"/>
          </p:nvPr>
        </p:nvSpPr>
        <p:spPr/>
        <p:txBody>
          <a:bodyPr/>
          <a:lstStyle/>
          <a:p>
            <a:r>
              <a:rPr lang="nb-NO" dirty="0"/>
              <a:t>Anskaffelsesprosedyren beskriver hvordan anskaffelsen skal gjennomføres</a:t>
            </a:r>
          </a:p>
          <a:p>
            <a:endParaRPr lang="nb-NO" dirty="0"/>
          </a:p>
          <a:p>
            <a:r>
              <a:rPr lang="nb-NO" dirty="0"/>
              <a:t>Prosedyreformer i anskaffelsesregelverket</a:t>
            </a:r>
          </a:p>
          <a:p>
            <a:pPr lvl="1"/>
            <a:r>
              <a:rPr lang="nb-NO" dirty="0"/>
              <a:t>Åpen anbuds/tilbudskonkurranse </a:t>
            </a:r>
          </a:p>
          <a:p>
            <a:pPr lvl="1"/>
            <a:r>
              <a:rPr lang="nb-NO" dirty="0"/>
              <a:t>Begrenset anbuds/tilbudskonkurranse</a:t>
            </a:r>
          </a:p>
          <a:p>
            <a:pPr lvl="1"/>
            <a:r>
              <a:rPr lang="nb-NO" dirty="0"/>
              <a:t>Konkurranse med forhandling</a:t>
            </a:r>
          </a:p>
          <a:p>
            <a:pPr lvl="1"/>
            <a:r>
              <a:rPr lang="nb-NO" dirty="0"/>
              <a:t>Konkurransepreget dialog </a:t>
            </a:r>
          </a:p>
          <a:p>
            <a:pPr lvl="1"/>
            <a:r>
              <a:rPr lang="nb-NO" dirty="0"/>
              <a:t>Plan- og designkonkurranse</a:t>
            </a:r>
          </a:p>
          <a:p>
            <a:pPr lvl="1"/>
            <a:r>
              <a:rPr lang="nb-NO" dirty="0"/>
              <a:t>Innovasjonspartnerskap </a:t>
            </a:r>
          </a:p>
          <a:p>
            <a:endParaRPr lang="nb-NO" dirty="0"/>
          </a:p>
          <a:p>
            <a:r>
              <a:rPr lang="nb-NO" dirty="0"/>
              <a:t>Unntak for kontrakter om forsknings- og utviklingstjenester</a:t>
            </a:r>
          </a:p>
          <a:p>
            <a:pPr lvl="1"/>
            <a:r>
              <a:rPr lang="nb-NO" dirty="0"/>
              <a:t>Før-kommersielle anskaffelser</a:t>
            </a:r>
          </a:p>
          <a:p>
            <a:pPr marL="431978" lvl="1" indent="0">
              <a:buNone/>
            </a:pPr>
            <a:endParaRPr lang="nb-NO" dirty="0"/>
          </a:p>
        </p:txBody>
      </p:sp>
    </p:spTree>
    <p:extLst>
      <p:ext uri="{BB962C8B-B14F-4D97-AF65-F5344CB8AC3E}">
        <p14:creationId xmlns:p14="http://schemas.microsoft.com/office/powerpoint/2010/main" val="101255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Rett linje 5"/>
          <p:cNvCxnSpPr/>
          <p:nvPr/>
        </p:nvCxnSpPr>
        <p:spPr>
          <a:xfrm flipV="1">
            <a:off x="11861242" y="2111176"/>
            <a:ext cx="2" cy="10294996"/>
          </a:xfrm>
          <a:prstGeom prst="line">
            <a:avLst/>
          </a:prstGeom>
          <a:ln w="12700">
            <a:solidFill>
              <a:srgbClr val="5F6062"/>
            </a:solidFill>
            <a:prstDash val="sysDash"/>
          </a:ln>
        </p:spPr>
        <p:style>
          <a:lnRef idx="1">
            <a:schemeClr val="accent1"/>
          </a:lnRef>
          <a:fillRef idx="0">
            <a:schemeClr val="accent1"/>
          </a:fillRef>
          <a:effectRef idx="0">
            <a:schemeClr val="accent1"/>
          </a:effectRef>
          <a:fontRef idx="minor">
            <a:schemeClr val="tx1"/>
          </a:fontRef>
        </p:style>
      </p:cxnSp>
      <p:cxnSp>
        <p:nvCxnSpPr>
          <p:cNvPr id="7" name="Rett linje 6"/>
          <p:cNvCxnSpPr>
            <a:cxnSpLocks/>
          </p:cNvCxnSpPr>
          <p:nvPr/>
        </p:nvCxnSpPr>
        <p:spPr>
          <a:xfrm flipV="1">
            <a:off x="14066378" y="2620647"/>
            <a:ext cx="40357" cy="97875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ett linje 7"/>
          <p:cNvCxnSpPr/>
          <p:nvPr/>
        </p:nvCxnSpPr>
        <p:spPr>
          <a:xfrm flipV="1">
            <a:off x="7373611" y="2111176"/>
            <a:ext cx="2" cy="10294996"/>
          </a:xfrm>
          <a:prstGeom prst="line">
            <a:avLst/>
          </a:prstGeom>
          <a:ln w="12700">
            <a:solidFill>
              <a:srgbClr val="5F6062"/>
            </a:solidFill>
            <a:prstDash val="sysDash"/>
          </a:ln>
        </p:spPr>
        <p:style>
          <a:lnRef idx="1">
            <a:schemeClr val="accent1"/>
          </a:lnRef>
          <a:fillRef idx="0">
            <a:schemeClr val="accent1"/>
          </a:fillRef>
          <a:effectRef idx="0">
            <a:schemeClr val="accent1"/>
          </a:effectRef>
          <a:fontRef idx="minor">
            <a:schemeClr val="tx1"/>
          </a:fontRef>
        </p:style>
      </p:cxnSp>
      <p:cxnSp>
        <p:nvCxnSpPr>
          <p:cNvPr id="9" name="Rett linje 8"/>
          <p:cNvCxnSpPr/>
          <p:nvPr/>
        </p:nvCxnSpPr>
        <p:spPr>
          <a:xfrm flipV="1">
            <a:off x="5166540" y="2128679"/>
            <a:ext cx="2" cy="10294996"/>
          </a:xfrm>
          <a:prstGeom prst="line">
            <a:avLst/>
          </a:prstGeom>
          <a:ln w="12700">
            <a:solidFill>
              <a:srgbClr val="5F6062"/>
            </a:solidFill>
            <a:prstDash val="sysDash"/>
          </a:ln>
        </p:spPr>
        <p:style>
          <a:lnRef idx="1">
            <a:schemeClr val="accent1"/>
          </a:lnRef>
          <a:fillRef idx="0">
            <a:schemeClr val="accent1"/>
          </a:fillRef>
          <a:effectRef idx="0">
            <a:schemeClr val="accent1"/>
          </a:effectRef>
          <a:fontRef idx="minor">
            <a:schemeClr val="tx1"/>
          </a:fontRef>
        </p:style>
      </p:cxnSp>
      <p:cxnSp>
        <p:nvCxnSpPr>
          <p:cNvPr id="10" name="Rett linje 9"/>
          <p:cNvCxnSpPr/>
          <p:nvPr/>
        </p:nvCxnSpPr>
        <p:spPr>
          <a:xfrm flipV="1">
            <a:off x="9553283" y="2113182"/>
            <a:ext cx="2" cy="10294996"/>
          </a:xfrm>
          <a:prstGeom prst="line">
            <a:avLst/>
          </a:prstGeom>
          <a:ln w="12700">
            <a:solidFill>
              <a:srgbClr val="5F6062"/>
            </a:solidFill>
            <a:prstDash val="sysDash"/>
          </a:ln>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flipV="1">
            <a:off x="16352230" y="2113182"/>
            <a:ext cx="2" cy="10294996"/>
          </a:xfrm>
          <a:prstGeom prst="line">
            <a:avLst/>
          </a:prstGeom>
          <a:ln w="12700">
            <a:solidFill>
              <a:srgbClr val="5F6062"/>
            </a:solidFill>
            <a:prstDash val="sysDash"/>
          </a:ln>
        </p:spPr>
        <p:style>
          <a:lnRef idx="1">
            <a:schemeClr val="accent1"/>
          </a:lnRef>
          <a:fillRef idx="0">
            <a:schemeClr val="accent1"/>
          </a:fillRef>
          <a:effectRef idx="0">
            <a:schemeClr val="accent1"/>
          </a:effectRef>
          <a:fontRef idx="minor">
            <a:schemeClr val="tx1"/>
          </a:fontRef>
        </p:style>
      </p:cxnSp>
      <p:cxnSp>
        <p:nvCxnSpPr>
          <p:cNvPr id="12" name="Rett pil 11"/>
          <p:cNvCxnSpPr/>
          <p:nvPr/>
        </p:nvCxnSpPr>
        <p:spPr>
          <a:xfrm>
            <a:off x="5155437" y="12438159"/>
            <a:ext cx="13000136" cy="1552"/>
          </a:xfrm>
          <a:prstGeom prst="straightConnector1">
            <a:avLst/>
          </a:prstGeom>
          <a:ln w="19050">
            <a:solidFill>
              <a:srgbClr val="5F6062"/>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uppe 12"/>
          <p:cNvGrpSpPr/>
          <p:nvPr/>
        </p:nvGrpSpPr>
        <p:grpSpPr>
          <a:xfrm rot="16200000">
            <a:off x="15395621" y="4685970"/>
            <a:ext cx="549464" cy="3052977"/>
            <a:chOff x="1668759" y="4771917"/>
            <a:chExt cx="691072" cy="988082"/>
          </a:xfrm>
        </p:grpSpPr>
        <p:sp>
          <p:nvSpPr>
            <p:cNvPr id="14" name="Trapes 13"/>
            <p:cNvSpPr/>
            <p:nvPr/>
          </p:nvSpPr>
          <p:spPr>
            <a:xfrm rot="10800000">
              <a:off x="1668759" y="4771917"/>
              <a:ext cx="691072" cy="988082"/>
            </a:xfrm>
            <a:prstGeom prst="trapezoid">
              <a:avLst>
                <a:gd name="adj" fmla="val 50000"/>
              </a:avLst>
            </a:prstGeom>
            <a:solidFill>
              <a:schemeClr val="bg1"/>
            </a:solidFill>
            <a:ln w="19050">
              <a:solidFill>
                <a:srgbClr val="73AEB1"/>
              </a:solidFill>
              <a:prstDash val="sys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Trapes 4"/>
            <p:cNvSpPr/>
            <p:nvPr/>
          </p:nvSpPr>
          <p:spPr>
            <a:xfrm>
              <a:off x="1668759" y="4812512"/>
              <a:ext cx="691072" cy="867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19" rIns="0" bIns="20319" numCol="1" spcCol="1270" anchor="ctr" anchorCtr="0">
              <a:noAutofit/>
            </a:bodyPr>
            <a:lstStyle/>
            <a:p>
              <a:pPr algn="ctr" defTabSz="711146">
                <a:lnSpc>
                  <a:spcPct val="90000"/>
                </a:lnSpc>
                <a:spcAft>
                  <a:spcPct val="35000"/>
                </a:spcAft>
                <a:defRPr/>
              </a:pPr>
              <a:endParaRPr lang="nb-NO" sz="1800" dirty="0">
                <a:solidFill>
                  <a:srgbClr val="464748"/>
                </a:solidFill>
                <a:latin typeface="Arial" panose="020B0604020202020204" pitchFamily="34" charset="0"/>
                <a:cs typeface="Arial" panose="020B0604020202020204" pitchFamily="34" charset="0"/>
              </a:endParaRPr>
            </a:p>
          </p:txBody>
        </p:sp>
      </p:grpSp>
      <p:sp>
        <p:nvSpPr>
          <p:cNvPr id="16" name="Trapes 15"/>
          <p:cNvSpPr/>
          <p:nvPr/>
        </p:nvSpPr>
        <p:spPr>
          <a:xfrm rot="5400000">
            <a:off x="8845004" y="1980359"/>
            <a:ext cx="1799883" cy="8456899"/>
          </a:xfrm>
          <a:prstGeom prst="trapezoid">
            <a:avLst>
              <a:gd name="adj" fmla="val 34970"/>
            </a:avLst>
          </a:prstGeom>
          <a:solidFill>
            <a:srgbClr val="73AEB1"/>
          </a:solidFill>
          <a:ln w="19050">
            <a:solidFill>
              <a:srgbClr val="73AE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ktangel 16"/>
          <p:cNvSpPr/>
          <p:nvPr/>
        </p:nvSpPr>
        <p:spPr>
          <a:xfrm>
            <a:off x="5424791" y="5950291"/>
            <a:ext cx="4333340" cy="424732"/>
          </a:xfrm>
          <a:prstGeom prst="rect">
            <a:avLst/>
          </a:prstGeom>
        </p:spPr>
        <p:txBody>
          <a:bodyPr wrap="square">
            <a:spAutoFit/>
          </a:bodyPr>
          <a:lstStyle/>
          <a:p>
            <a:pPr defTabSz="711146">
              <a:lnSpc>
                <a:spcPct val="90000"/>
              </a:lnSpc>
              <a:spcAft>
                <a:spcPct val="35000"/>
              </a:spcAft>
              <a:defRPr/>
            </a:pPr>
            <a:r>
              <a:rPr lang="nb-NO" sz="2400" dirty="0">
                <a:solidFill>
                  <a:srgbClr val="464748"/>
                </a:solidFill>
                <a:latin typeface="Arial" panose="020B0604020202020204" pitchFamily="34" charset="0"/>
                <a:cs typeface="Arial" panose="020B0604020202020204" pitchFamily="34" charset="0"/>
              </a:rPr>
              <a:t>Førkommersiell anskaffelse</a:t>
            </a:r>
          </a:p>
        </p:txBody>
      </p:sp>
      <p:grpSp>
        <p:nvGrpSpPr>
          <p:cNvPr id="18" name="Gruppe 17"/>
          <p:cNvGrpSpPr/>
          <p:nvPr/>
        </p:nvGrpSpPr>
        <p:grpSpPr>
          <a:xfrm>
            <a:off x="5440654" y="2891816"/>
            <a:ext cx="11787179" cy="1799883"/>
            <a:chOff x="1196503" y="984142"/>
            <a:chExt cx="5893973" cy="900000"/>
          </a:xfrm>
        </p:grpSpPr>
        <p:sp>
          <p:nvSpPr>
            <p:cNvPr id="19" name="Trapes 18"/>
            <p:cNvSpPr/>
            <p:nvPr/>
          </p:nvSpPr>
          <p:spPr>
            <a:xfrm rot="5400000">
              <a:off x="2215314" y="-7724"/>
              <a:ext cx="900000" cy="2883732"/>
            </a:xfrm>
            <a:prstGeom prst="trapezoid">
              <a:avLst>
                <a:gd name="adj" fmla="val 34970"/>
              </a:avLst>
            </a:prstGeom>
            <a:solidFill>
              <a:srgbClr val="73AEB1"/>
            </a:solidFill>
            <a:ln w="19050">
              <a:solidFill>
                <a:srgbClr val="73AE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20" name="Gruppe 19"/>
            <p:cNvGrpSpPr/>
            <p:nvPr/>
          </p:nvGrpSpPr>
          <p:grpSpPr>
            <a:xfrm rot="16200000">
              <a:off x="5504701" y="-7201"/>
              <a:ext cx="288863" cy="2882687"/>
              <a:chOff x="1668759" y="4697667"/>
              <a:chExt cx="701110" cy="1062331"/>
            </a:xfrm>
          </p:grpSpPr>
          <p:sp>
            <p:nvSpPr>
              <p:cNvPr id="22" name="Trapes 21"/>
              <p:cNvSpPr/>
              <p:nvPr/>
            </p:nvSpPr>
            <p:spPr>
              <a:xfrm rot="10800000">
                <a:off x="1678798" y="4697667"/>
                <a:ext cx="691071" cy="1062331"/>
              </a:xfrm>
              <a:prstGeom prst="trapezoid">
                <a:avLst>
                  <a:gd name="adj" fmla="val 50000"/>
                </a:avLst>
              </a:prstGeom>
              <a:solidFill>
                <a:schemeClr val="bg1"/>
              </a:solidFill>
              <a:ln w="19050">
                <a:solidFill>
                  <a:srgbClr val="73AEB1"/>
                </a:solidFill>
                <a:prstDash val="sys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Trapes 4"/>
              <p:cNvSpPr/>
              <p:nvPr/>
            </p:nvSpPr>
            <p:spPr>
              <a:xfrm>
                <a:off x="1668759" y="4812512"/>
                <a:ext cx="691072" cy="867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20319" rIns="0" bIns="20319" numCol="1" spcCol="1270" anchor="ctr" anchorCtr="0">
                <a:noAutofit/>
              </a:bodyPr>
              <a:lstStyle/>
              <a:p>
                <a:pPr algn="ctr" defTabSz="711146">
                  <a:lnSpc>
                    <a:spcPct val="90000"/>
                  </a:lnSpc>
                  <a:spcAft>
                    <a:spcPct val="35000"/>
                  </a:spcAft>
                  <a:defRPr/>
                </a:pPr>
                <a:endParaRPr lang="nb-NO" sz="1800" dirty="0">
                  <a:solidFill>
                    <a:srgbClr val="464748"/>
                  </a:solidFill>
                  <a:latin typeface="Arial" panose="020B0604020202020204" pitchFamily="34" charset="0"/>
                  <a:cs typeface="Arial" panose="020B0604020202020204" pitchFamily="34" charset="0"/>
                </a:endParaRPr>
              </a:p>
            </p:txBody>
          </p:sp>
        </p:grpSp>
        <p:sp>
          <p:nvSpPr>
            <p:cNvPr id="21" name="Rektangel 20"/>
            <p:cNvSpPr/>
            <p:nvPr/>
          </p:nvSpPr>
          <p:spPr>
            <a:xfrm>
              <a:off x="1196503" y="1304875"/>
              <a:ext cx="2166628" cy="212380"/>
            </a:xfrm>
            <a:prstGeom prst="rect">
              <a:avLst/>
            </a:prstGeom>
          </p:spPr>
          <p:txBody>
            <a:bodyPr wrap="square">
              <a:spAutoFit/>
            </a:bodyPr>
            <a:lstStyle/>
            <a:p>
              <a:pPr defTabSz="711146">
                <a:lnSpc>
                  <a:spcPct val="90000"/>
                </a:lnSpc>
                <a:spcAft>
                  <a:spcPct val="35000"/>
                </a:spcAft>
                <a:defRPr/>
              </a:pPr>
              <a:r>
                <a:rPr lang="nb-NO" sz="2400" dirty="0">
                  <a:solidFill>
                    <a:srgbClr val="464748"/>
                  </a:solidFill>
                  <a:latin typeface="Arial" panose="020B0604020202020204" pitchFamily="34" charset="0"/>
                  <a:cs typeface="Arial" panose="020B0604020202020204" pitchFamily="34" charset="0"/>
                </a:rPr>
                <a:t>Plan- og design konkurranse</a:t>
              </a:r>
            </a:p>
          </p:txBody>
        </p:sp>
      </p:grpSp>
      <p:grpSp>
        <p:nvGrpSpPr>
          <p:cNvPr id="24" name="Gruppe 23"/>
          <p:cNvGrpSpPr/>
          <p:nvPr/>
        </p:nvGrpSpPr>
        <p:grpSpPr>
          <a:xfrm>
            <a:off x="5409662" y="7701437"/>
            <a:ext cx="11766640" cy="1799883"/>
            <a:chOff x="1142260" y="56974"/>
            <a:chExt cx="5883703" cy="900000"/>
          </a:xfrm>
        </p:grpSpPr>
        <p:sp>
          <p:nvSpPr>
            <p:cNvPr id="25" name="Trapes 24"/>
            <p:cNvSpPr/>
            <p:nvPr/>
          </p:nvSpPr>
          <p:spPr>
            <a:xfrm rot="5400000">
              <a:off x="3661381" y="-2407608"/>
              <a:ext cx="900000" cy="5829164"/>
            </a:xfrm>
            <a:prstGeom prst="trapezoid">
              <a:avLst>
                <a:gd name="adj" fmla="val 50000"/>
              </a:avLst>
            </a:prstGeom>
            <a:solidFill>
              <a:srgbClr val="73AEB1"/>
            </a:solidFill>
            <a:ln w="19050">
              <a:solidFill>
                <a:srgbClr val="73AEB1"/>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ektangel 25"/>
            <p:cNvSpPr/>
            <p:nvPr/>
          </p:nvSpPr>
          <p:spPr>
            <a:xfrm>
              <a:off x="1142260" y="377708"/>
              <a:ext cx="1828800" cy="212380"/>
            </a:xfrm>
            <a:prstGeom prst="rect">
              <a:avLst/>
            </a:prstGeom>
          </p:spPr>
          <p:txBody>
            <a:bodyPr wrap="square">
              <a:spAutoFit/>
            </a:bodyPr>
            <a:lstStyle/>
            <a:p>
              <a:pPr defTabSz="711146">
                <a:lnSpc>
                  <a:spcPct val="90000"/>
                </a:lnSpc>
                <a:spcAft>
                  <a:spcPct val="35000"/>
                </a:spcAft>
                <a:defRPr/>
              </a:pPr>
              <a:r>
                <a:rPr lang="nb-NO" sz="2400" dirty="0">
                  <a:solidFill>
                    <a:srgbClr val="464748"/>
                  </a:solidFill>
                  <a:latin typeface="Arial" panose="020B0604020202020204" pitchFamily="34" charset="0"/>
                  <a:cs typeface="Arial" panose="020B0604020202020204" pitchFamily="34" charset="0"/>
                </a:rPr>
                <a:t>Innovasjonspartnerskap</a:t>
              </a:r>
            </a:p>
          </p:txBody>
        </p:sp>
      </p:grpSp>
      <p:grpSp>
        <p:nvGrpSpPr>
          <p:cNvPr id="27" name="Gruppe 26"/>
          <p:cNvGrpSpPr/>
          <p:nvPr/>
        </p:nvGrpSpPr>
        <p:grpSpPr>
          <a:xfrm>
            <a:off x="8328213" y="9959720"/>
            <a:ext cx="8915112" cy="1799883"/>
            <a:chOff x="5374381" y="5269991"/>
            <a:chExt cx="2235285" cy="900000"/>
          </a:xfrm>
        </p:grpSpPr>
        <p:sp>
          <p:nvSpPr>
            <p:cNvPr id="28" name="Trapes 27"/>
            <p:cNvSpPr/>
            <p:nvPr/>
          </p:nvSpPr>
          <p:spPr>
            <a:xfrm rot="5400000">
              <a:off x="6042024" y="4602348"/>
              <a:ext cx="900000" cy="2235285"/>
            </a:xfrm>
            <a:prstGeom prst="trapezoid">
              <a:avLst>
                <a:gd name="adj" fmla="val 50000"/>
              </a:avLst>
            </a:prstGeom>
            <a:solidFill>
              <a:srgbClr val="73AEB1"/>
            </a:solidFill>
            <a:ln w="19050">
              <a:solidFill>
                <a:srgbClr val="73AEB1"/>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ektangel 28"/>
            <p:cNvSpPr/>
            <p:nvPr/>
          </p:nvSpPr>
          <p:spPr>
            <a:xfrm>
              <a:off x="5461723" y="5608437"/>
              <a:ext cx="2118473" cy="212380"/>
            </a:xfrm>
            <a:prstGeom prst="rect">
              <a:avLst/>
            </a:prstGeom>
          </p:spPr>
          <p:txBody>
            <a:bodyPr wrap="square">
              <a:spAutoFit/>
            </a:bodyPr>
            <a:lstStyle/>
            <a:p>
              <a:pPr defTabSz="711146">
                <a:lnSpc>
                  <a:spcPct val="90000"/>
                </a:lnSpc>
                <a:spcAft>
                  <a:spcPct val="35000"/>
                </a:spcAft>
                <a:defRPr/>
              </a:pPr>
              <a:r>
                <a:rPr lang="nb-NO" sz="2400" dirty="0">
                  <a:solidFill>
                    <a:srgbClr val="464748"/>
                  </a:solidFill>
                  <a:latin typeface="Arial" panose="020B0604020202020204" pitchFamily="34" charset="0"/>
                  <a:cs typeface="Arial" panose="020B0604020202020204" pitchFamily="34" charset="0"/>
                </a:rPr>
                <a:t>Konkurransepreget dialog</a:t>
              </a:r>
            </a:p>
          </p:txBody>
        </p:sp>
      </p:grpSp>
      <p:sp>
        <p:nvSpPr>
          <p:cNvPr id="30" name="TekstSylinder 29"/>
          <p:cNvSpPr txBox="1"/>
          <p:nvPr/>
        </p:nvSpPr>
        <p:spPr>
          <a:xfrm>
            <a:off x="3331541" y="12158299"/>
            <a:ext cx="1968156" cy="976393"/>
          </a:xfrm>
          <a:prstGeom prst="rect">
            <a:avLst/>
          </a:prstGeom>
          <a:noFill/>
        </p:spPr>
        <p:txBody>
          <a:bodyPr wrap="square" lIns="71995" tIns="71995" rIns="71995" bIns="71995" rtlCol="0">
            <a:spAutoFit/>
          </a:bodyPr>
          <a:lstStyle/>
          <a:p>
            <a:pPr algn="ctr" defTabSz="1828665">
              <a:defRPr/>
            </a:pPr>
            <a:r>
              <a:rPr lang="nb-NO" sz="1800" dirty="0">
                <a:solidFill>
                  <a:srgbClr val="464748"/>
                </a:solidFill>
                <a:latin typeface="Arial" panose="020B0604020202020204" pitchFamily="34" charset="0"/>
                <a:cs typeface="Arial" panose="020B0604020202020204" pitchFamily="34" charset="0"/>
              </a:rPr>
              <a:t>Kunnskap/ løsning finnes ikke</a:t>
            </a:r>
          </a:p>
        </p:txBody>
      </p:sp>
      <p:sp>
        <p:nvSpPr>
          <p:cNvPr id="31" name="TekstSylinder 30"/>
          <p:cNvSpPr txBox="1"/>
          <p:nvPr/>
        </p:nvSpPr>
        <p:spPr>
          <a:xfrm>
            <a:off x="5843016" y="12437052"/>
            <a:ext cx="685789" cy="422395"/>
          </a:xfrm>
          <a:prstGeom prst="rect">
            <a:avLst/>
          </a:prstGeom>
          <a:noFill/>
        </p:spPr>
        <p:txBody>
          <a:bodyPr wrap="square" lIns="71995" tIns="71995" rIns="71995" bIns="71995" rtlCol="0">
            <a:spAutoFit/>
          </a:bodyPr>
          <a:lstStyle/>
          <a:p>
            <a:pPr algn="ctr" defTabSz="1828665">
              <a:defRPr/>
            </a:pPr>
            <a:r>
              <a:rPr lang="nb-NO" sz="1800" dirty="0">
                <a:solidFill>
                  <a:srgbClr val="464748"/>
                </a:solidFill>
                <a:latin typeface="Arial" panose="020B0604020202020204" pitchFamily="34" charset="0"/>
                <a:cs typeface="Arial" panose="020B0604020202020204" pitchFamily="34" charset="0"/>
              </a:rPr>
              <a:t>Idé</a:t>
            </a:r>
          </a:p>
        </p:txBody>
      </p:sp>
      <p:sp>
        <p:nvSpPr>
          <p:cNvPr id="32" name="TekstSylinder 31"/>
          <p:cNvSpPr txBox="1"/>
          <p:nvPr/>
        </p:nvSpPr>
        <p:spPr>
          <a:xfrm>
            <a:off x="9762708" y="12437052"/>
            <a:ext cx="1968156" cy="422395"/>
          </a:xfrm>
          <a:prstGeom prst="rect">
            <a:avLst/>
          </a:prstGeom>
          <a:noFill/>
        </p:spPr>
        <p:txBody>
          <a:bodyPr wrap="square" lIns="71995" tIns="71995" rIns="71995" bIns="71995" rtlCol="0">
            <a:spAutoFit/>
          </a:bodyPr>
          <a:lstStyle/>
          <a:p>
            <a:pPr algn="ctr" defTabSz="1828665">
              <a:defRPr/>
            </a:pPr>
            <a:r>
              <a:rPr lang="nb-NO" sz="1800" dirty="0">
                <a:solidFill>
                  <a:srgbClr val="464748"/>
                </a:solidFill>
                <a:latin typeface="Arial" panose="020B0604020202020204" pitchFamily="34" charset="0"/>
                <a:cs typeface="Arial" panose="020B0604020202020204" pitchFamily="34" charset="0"/>
              </a:rPr>
              <a:t>Prototype</a:t>
            </a:r>
          </a:p>
        </p:txBody>
      </p:sp>
      <p:sp>
        <p:nvSpPr>
          <p:cNvPr id="33" name="TekstSylinder 32"/>
          <p:cNvSpPr txBox="1"/>
          <p:nvPr/>
        </p:nvSpPr>
        <p:spPr>
          <a:xfrm>
            <a:off x="11944734" y="12437051"/>
            <a:ext cx="1968156" cy="422395"/>
          </a:xfrm>
          <a:prstGeom prst="rect">
            <a:avLst/>
          </a:prstGeom>
          <a:noFill/>
        </p:spPr>
        <p:txBody>
          <a:bodyPr wrap="square" lIns="71995" tIns="71995" rIns="71995" bIns="71995" rtlCol="0">
            <a:spAutoFit/>
          </a:bodyPr>
          <a:lstStyle/>
          <a:p>
            <a:pPr algn="ctr" defTabSz="1828665">
              <a:defRPr/>
            </a:pPr>
            <a:r>
              <a:rPr lang="nb-NO" sz="1800" dirty="0">
                <a:solidFill>
                  <a:srgbClr val="464748"/>
                </a:solidFill>
                <a:latin typeface="Arial" panose="020B0604020202020204" pitchFamily="34" charset="0"/>
                <a:cs typeface="Arial" panose="020B0604020202020204" pitchFamily="34" charset="0"/>
              </a:rPr>
              <a:t>Test</a:t>
            </a:r>
          </a:p>
        </p:txBody>
      </p:sp>
      <p:sp>
        <p:nvSpPr>
          <p:cNvPr id="34" name="TekstSylinder 33"/>
          <p:cNvSpPr txBox="1"/>
          <p:nvPr/>
        </p:nvSpPr>
        <p:spPr>
          <a:xfrm>
            <a:off x="16338010" y="12437052"/>
            <a:ext cx="1968156" cy="1253392"/>
          </a:xfrm>
          <a:prstGeom prst="rect">
            <a:avLst/>
          </a:prstGeom>
          <a:noFill/>
        </p:spPr>
        <p:txBody>
          <a:bodyPr wrap="square" lIns="71995" tIns="71995" rIns="71995" bIns="71995" rtlCol="0">
            <a:spAutoFit/>
          </a:bodyPr>
          <a:lstStyle/>
          <a:p>
            <a:pPr algn="ctr" defTabSz="1828665">
              <a:defRPr/>
            </a:pPr>
            <a:r>
              <a:rPr lang="nb-NO" sz="1800" dirty="0">
                <a:solidFill>
                  <a:srgbClr val="464748"/>
                </a:solidFill>
                <a:latin typeface="Arial" panose="020B0604020202020204" pitchFamily="34" charset="0"/>
                <a:cs typeface="Arial" panose="020B0604020202020204" pitchFamily="34" charset="0"/>
              </a:rPr>
              <a:t>Kommersielt tilgjengelig kunnskap/ løsning</a:t>
            </a:r>
          </a:p>
        </p:txBody>
      </p:sp>
      <p:sp>
        <p:nvSpPr>
          <p:cNvPr id="35" name="TekstSylinder 34"/>
          <p:cNvSpPr txBox="1"/>
          <p:nvPr/>
        </p:nvSpPr>
        <p:spPr>
          <a:xfrm>
            <a:off x="12809886" y="1599208"/>
            <a:ext cx="2542594" cy="976393"/>
          </a:xfrm>
          <a:prstGeom prst="rect">
            <a:avLst/>
          </a:prstGeom>
          <a:noFill/>
        </p:spPr>
        <p:txBody>
          <a:bodyPr wrap="square" lIns="71995" tIns="71995" rIns="71995" bIns="71995" rtlCol="0">
            <a:spAutoFit/>
          </a:bodyPr>
          <a:lstStyle/>
          <a:p>
            <a:pPr algn="ctr" defTabSz="1828665">
              <a:defRPr/>
            </a:pPr>
            <a:r>
              <a:rPr lang="nb-NO" sz="1800" dirty="0">
                <a:solidFill>
                  <a:srgbClr val="464748"/>
                </a:solidFill>
                <a:latin typeface="Arial" panose="020B0604020202020204" pitchFamily="34" charset="0"/>
                <a:cs typeface="Arial" panose="020B0604020202020204" pitchFamily="34" charset="0"/>
              </a:rPr>
              <a:t>Offentlige oppdragsgiver som første kunde</a:t>
            </a:r>
          </a:p>
        </p:txBody>
      </p:sp>
      <p:sp>
        <p:nvSpPr>
          <p:cNvPr id="36" name="TekstSylinder 35"/>
          <p:cNvSpPr txBox="1"/>
          <p:nvPr/>
        </p:nvSpPr>
        <p:spPr>
          <a:xfrm>
            <a:off x="7069213" y="12437051"/>
            <a:ext cx="2744815" cy="422395"/>
          </a:xfrm>
          <a:prstGeom prst="rect">
            <a:avLst/>
          </a:prstGeom>
          <a:noFill/>
        </p:spPr>
        <p:txBody>
          <a:bodyPr wrap="square" lIns="71995" tIns="71995" rIns="71995" bIns="71995" rtlCol="0">
            <a:spAutoFit/>
          </a:bodyPr>
          <a:lstStyle/>
          <a:p>
            <a:pPr algn="ctr" defTabSz="1828665">
              <a:defRPr/>
            </a:pPr>
            <a:r>
              <a:rPr lang="nb-NO" sz="1800" dirty="0">
                <a:solidFill>
                  <a:srgbClr val="464748"/>
                </a:solidFill>
                <a:latin typeface="Arial" panose="020B0604020202020204" pitchFamily="34" charset="0"/>
                <a:cs typeface="Arial" panose="020B0604020202020204" pitchFamily="34" charset="0"/>
              </a:rPr>
              <a:t>Konsept</a:t>
            </a:r>
          </a:p>
        </p:txBody>
      </p:sp>
      <p:sp>
        <p:nvSpPr>
          <p:cNvPr id="37" name="TekstSylinder 36"/>
          <p:cNvSpPr txBox="1"/>
          <p:nvPr/>
        </p:nvSpPr>
        <p:spPr>
          <a:xfrm>
            <a:off x="2184573" y="306298"/>
            <a:ext cx="19452505" cy="923330"/>
          </a:xfrm>
          <a:prstGeom prst="rect">
            <a:avLst/>
          </a:prstGeom>
          <a:noFill/>
        </p:spPr>
        <p:txBody>
          <a:bodyPr wrap="none" rtlCol="0">
            <a:spAutoFit/>
          </a:bodyPr>
          <a:lstStyle/>
          <a:p>
            <a:pPr defTabSz="1828665">
              <a:defRPr/>
            </a:pPr>
            <a:r>
              <a:rPr lang="nb-NO" sz="5400" dirty="0">
                <a:solidFill>
                  <a:prstClr val="black"/>
                </a:solidFill>
                <a:latin typeface="Calibri" panose="020F0502020204030204"/>
              </a:rPr>
              <a:t>Ulike anskaffelsesmetoder for å utvikle ny kunnskap og nye løsninger</a:t>
            </a:r>
          </a:p>
        </p:txBody>
      </p:sp>
      <p:sp>
        <p:nvSpPr>
          <p:cNvPr id="38" name="TekstSylinder 37"/>
          <p:cNvSpPr txBox="1"/>
          <p:nvPr/>
        </p:nvSpPr>
        <p:spPr>
          <a:xfrm>
            <a:off x="18685983" y="4940608"/>
            <a:ext cx="3709726" cy="3323987"/>
          </a:xfrm>
          <a:prstGeom prst="rect">
            <a:avLst/>
          </a:prstGeom>
          <a:noFill/>
        </p:spPr>
        <p:txBody>
          <a:bodyPr wrap="square" rtlCol="0">
            <a:spAutoFit/>
          </a:bodyPr>
          <a:lstStyle/>
          <a:p>
            <a:pPr defTabSz="1828665">
              <a:defRPr/>
            </a:pPr>
            <a:r>
              <a:rPr lang="nb-NO" sz="4200" dirty="0">
                <a:solidFill>
                  <a:prstClr val="black"/>
                </a:solidFill>
                <a:latin typeface="Arial" panose="020B0604020202020204" pitchFamily="34" charset="0"/>
                <a:cs typeface="Arial" panose="020B0604020202020204" pitchFamily="34" charset="0"/>
              </a:rPr>
              <a:t>Faser i et utviklingsløp fra </a:t>
            </a:r>
            <a:r>
              <a:rPr lang="nb-NO" sz="4200" dirty="0" err="1">
                <a:solidFill>
                  <a:prstClr val="black"/>
                </a:solidFill>
                <a:latin typeface="Arial" panose="020B0604020202020204" pitchFamily="34" charset="0"/>
                <a:cs typeface="Arial" panose="020B0604020202020204" pitchFamily="34" charset="0"/>
              </a:rPr>
              <a:t>idè</a:t>
            </a:r>
            <a:r>
              <a:rPr lang="nb-NO" sz="4200" dirty="0">
                <a:solidFill>
                  <a:prstClr val="black"/>
                </a:solidFill>
                <a:latin typeface="Arial" panose="020B0604020202020204" pitchFamily="34" charset="0"/>
                <a:cs typeface="Arial" panose="020B0604020202020204" pitchFamily="34" charset="0"/>
              </a:rPr>
              <a:t> til kommersielt produkt</a:t>
            </a:r>
          </a:p>
        </p:txBody>
      </p:sp>
      <p:sp>
        <p:nvSpPr>
          <p:cNvPr id="39" name="TekstSylinder 38"/>
          <p:cNvSpPr txBox="1"/>
          <p:nvPr/>
        </p:nvSpPr>
        <p:spPr>
          <a:xfrm>
            <a:off x="14110463" y="12437052"/>
            <a:ext cx="1968156" cy="699394"/>
          </a:xfrm>
          <a:prstGeom prst="rect">
            <a:avLst/>
          </a:prstGeom>
          <a:noFill/>
        </p:spPr>
        <p:txBody>
          <a:bodyPr wrap="square" lIns="71995" tIns="71995" rIns="71995" bIns="71995" rtlCol="0">
            <a:spAutoFit/>
          </a:bodyPr>
          <a:lstStyle/>
          <a:p>
            <a:pPr algn="ctr" defTabSz="1828665">
              <a:defRPr/>
            </a:pPr>
            <a:r>
              <a:rPr lang="nb-NO" sz="1800" dirty="0">
                <a:solidFill>
                  <a:srgbClr val="464748"/>
                </a:solidFill>
                <a:latin typeface="Arial" panose="020B0604020202020204" pitchFamily="34" charset="0"/>
                <a:cs typeface="Arial" panose="020B0604020202020204" pitchFamily="34" charset="0"/>
              </a:rPr>
              <a:t>Ny kunnskap/ løsning </a:t>
            </a:r>
          </a:p>
        </p:txBody>
      </p:sp>
    </p:spTree>
    <p:extLst>
      <p:ext uri="{BB962C8B-B14F-4D97-AF65-F5344CB8AC3E}">
        <p14:creationId xmlns:p14="http://schemas.microsoft.com/office/powerpoint/2010/main" val="101173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46107" y="1200234"/>
            <a:ext cx="19213231" cy="1038678"/>
          </a:xfrm>
        </p:spPr>
        <p:txBody>
          <a:bodyPr>
            <a:normAutofit fontScale="90000"/>
          </a:bodyPr>
          <a:lstStyle/>
          <a:p>
            <a:r>
              <a:rPr lang="nb-NO" dirty="0"/>
              <a:t>Mot en kontrakt…..</a:t>
            </a:r>
            <a:br>
              <a:rPr lang="nb-NO" dirty="0"/>
            </a:br>
            <a:r>
              <a:rPr lang="nb-NO" sz="4000" dirty="0"/>
              <a:t>(eksempel, konkurranse med forhandling)</a:t>
            </a:r>
          </a:p>
        </p:txBody>
      </p:sp>
      <p:sp>
        <p:nvSpPr>
          <p:cNvPr id="5" name="Rektangel 4"/>
          <p:cNvSpPr/>
          <p:nvPr/>
        </p:nvSpPr>
        <p:spPr>
          <a:xfrm>
            <a:off x="1191" y="11950171"/>
            <a:ext cx="3423135"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4528"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Kunngjøring</a:t>
            </a:r>
          </a:p>
          <a:p>
            <a:pPr algn="ctr" defTabSz="1828709">
              <a:defRPr/>
            </a:pPr>
            <a:endParaRPr lang="nb-NO" sz="4528" dirty="0">
              <a:solidFill>
                <a:srgbClr val="FFFFFF"/>
              </a:solidFill>
              <a:latin typeface="Arial" panose="020B0604020202020204"/>
            </a:endParaRPr>
          </a:p>
        </p:txBody>
      </p:sp>
      <p:sp>
        <p:nvSpPr>
          <p:cNvPr id="7" name="Rektangel 6"/>
          <p:cNvSpPr/>
          <p:nvPr/>
        </p:nvSpPr>
        <p:spPr>
          <a:xfrm>
            <a:off x="3445558" y="10185451"/>
            <a:ext cx="3423135"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4528"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Prekvalifisering av leverandører</a:t>
            </a:r>
          </a:p>
          <a:p>
            <a:pPr algn="ctr" defTabSz="1828709">
              <a:defRPr/>
            </a:pPr>
            <a:endParaRPr lang="nb-NO" sz="4528" dirty="0">
              <a:solidFill>
                <a:srgbClr val="FFFFFF"/>
              </a:solidFill>
              <a:latin typeface="Arial" panose="020B0604020202020204"/>
            </a:endParaRPr>
          </a:p>
        </p:txBody>
      </p:sp>
      <p:sp>
        <p:nvSpPr>
          <p:cNvPr id="9" name="Rektangel 8"/>
          <p:cNvSpPr/>
          <p:nvPr/>
        </p:nvSpPr>
        <p:spPr>
          <a:xfrm>
            <a:off x="6911209" y="8415421"/>
            <a:ext cx="3423135"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4528"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Innlevering av tilbud </a:t>
            </a:r>
          </a:p>
          <a:p>
            <a:pPr algn="ctr" defTabSz="1828709">
              <a:defRPr/>
            </a:pPr>
            <a:endParaRPr lang="nb-NO" sz="4528" dirty="0">
              <a:solidFill>
                <a:srgbClr val="FFFFFF"/>
              </a:solidFill>
              <a:latin typeface="Arial" panose="020B0604020202020204"/>
            </a:endParaRPr>
          </a:p>
        </p:txBody>
      </p:sp>
      <p:sp>
        <p:nvSpPr>
          <p:cNvPr id="10" name="Rektangel 9"/>
          <p:cNvSpPr/>
          <p:nvPr/>
        </p:nvSpPr>
        <p:spPr>
          <a:xfrm>
            <a:off x="10334342" y="6650704"/>
            <a:ext cx="3423135"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4528"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Forhandlinger</a:t>
            </a:r>
          </a:p>
          <a:p>
            <a:pPr algn="ctr" defTabSz="1828709">
              <a:defRPr/>
            </a:pPr>
            <a:endParaRPr lang="nb-NO" sz="4528" dirty="0">
              <a:solidFill>
                <a:srgbClr val="FFFFFF"/>
              </a:solidFill>
              <a:latin typeface="Arial" panose="020B0604020202020204"/>
            </a:endParaRPr>
          </a:p>
        </p:txBody>
      </p:sp>
      <p:sp>
        <p:nvSpPr>
          <p:cNvPr id="13" name="Rektangel 12"/>
          <p:cNvSpPr/>
          <p:nvPr/>
        </p:nvSpPr>
        <p:spPr>
          <a:xfrm>
            <a:off x="13757476" y="4885986"/>
            <a:ext cx="3635755"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3000"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Levering av endelig tilbud</a:t>
            </a:r>
          </a:p>
          <a:p>
            <a:pPr algn="ctr" defTabSz="1828709">
              <a:defRPr/>
            </a:pPr>
            <a:endParaRPr lang="nb-NO" sz="4528" dirty="0">
              <a:solidFill>
                <a:srgbClr val="FFFFFF"/>
              </a:solidFill>
              <a:latin typeface="Arial" panose="020B0604020202020204"/>
            </a:endParaRPr>
          </a:p>
        </p:txBody>
      </p:sp>
      <p:sp>
        <p:nvSpPr>
          <p:cNvPr id="14" name="Rektangel 13"/>
          <p:cNvSpPr/>
          <p:nvPr/>
        </p:nvSpPr>
        <p:spPr>
          <a:xfrm>
            <a:off x="17393235" y="3121271"/>
            <a:ext cx="3571973"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4528"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Evaluering </a:t>
            </a:r>
          </a:p>
          <a:p>
            <a:pPr algn="ctr" defTabSz="1828709">
              <a:defRPr/>
            </a:pPr>
            <a:r>
              <a:rPr lang="nb-NO" sz="3000" dirty="0">
                <a:solidFill>
                  <a:srgbClr val="FFFFFF"/>
                </a:solidFill>
                <a:latin typeface="Arial" panose="020B0604020202020204"/>
              </a:rPr>
              <a:t>(</a:t>
            </a:r>
            <a:r>
              <a:rPr lang="nb-NO" sz="3000" dirty="0" err="1">
                <a:solidFill>
                  <a:srgbClr val="FFFFFF"/>
                </a:solidFill>
                <a:latin typeface="Arial" panose="020B0604020202020204"/>
              </a:rPr>
              <a:t>inkl</a:t>
            </a:r>
            <a:r>
              <a:rPr lang="nb-NO" sz="3000" dirty="0">
                <a:solidFill>
                  <a:srgbClr val="FFFFFF"/>
                </a:solidFill>
                <a:latin typeface="Arial" panose="020B0604020202020204"/>
              </a:rPr>
              <a:t> valg av leverandører)</a:t>
            </a:r>
          </a:p>
          <a:p>
            <a:pPr algn="ctr" defTabSz="1828709">
              <a:defRPr/>
            </a:pPr>
            <a:endParaRPr lang="nb-NO" sz="4528" dirty="0">
              <a:solidFill>
                <a:srgbClr val="FFFFFF"/>
              </a:solidFill>
              <a:latin typeface="Arial" panose="020B0604020202020204"/>
            </a:endParaRPr>
          </a:p>
        </p:txBody>
      </p:sp>
      <p:sp>
        <p:nvSpPr>
          <p:cNvPr id="17" name="Rektangel 16"/>
          <p:cNvSpPr/>
          <p:nvPr/>
        </p:nvSpPr>
        <p:spPr>
          <a:xfrm>
            <a:off x="20965206" y="1356552"/>
            <a:ext cx="3423135"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4528"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Kontrakts-inngåelse</a:t>
            </a:r>
          </a:p>
          <a:p>
            <a:pPr algn="ctr" defTabSz="1828709">
              <a:defRPr/>
            </a:pPr>
            <a:endParaRPr lang="nb-NO" sz="4528" dirty="0">
              <a:solidFill>
                <a:srgbClr val="FFFFFF"/>
              </a:solidFill>
              <a:latin typeface="Arial" panose="020B0604020202020204"/>
            </a:endParaRPr>
          </a:p>
        </p:txBody>
      </p:sp>
    </p:spTree>
    <p:extLst>
      <p:ext uri="{BB962C8B-B14F-4D97-AF65-F5344CB8AC3E}">
        <p14:creationId xmlns:p14="http://schemas.microsoft.com/office/powerpoint/2010/main" val="1972227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944C90A-FEE2-46B9-BD50-2E951CBBB432}"/>
              </a:ext>
            </a:extLst>
          </p:cNvPr>
          <p:cNvPicPr>
            <a:picLocks noChangeAspect="1"/>
          </p:cNvPicPr>
          <p:nvPr/>
        </p:nvPicPr>
        <p:blipFill>
          <a:blip r:embed="rId2"/>
          <a:stretch>
            <a:fillRect/>
          </a:stretch>
        </p:blipFill>
        <p:spPr>
          <a:xfrm>
            <a:off x="1145224" y="3023749"/>
            <a:ext cx="12118733" cy="6498451"/>
          </a:xfrm>
          <a:prstGeom prst="rect">
            <a:avLst/>
          </a:prstGeom>
        </p:spPr>
      </p:pic>
      <p:pic>
        <p:nvPicPr>
          <p:cNvPr id="3" name="Bilde 2">
            <a:extLst>
              <a:ext uri="{FF2B5EF4-FFF2-40B4-BE49-F238E27FC236}">
                <a16:creationId xmlns:a16="http://schemas.microsoft.com/office/drawing/2014/main" id="{F6AEEB54-9EDE-4FBA-9A49-FE7835F4EBEA}"/>
              </a:ext>
            </a:extLst>
          </p:cNvPr>
          <p:cNvPicPr>
            <a:picLocks noChangeAspect="1"/>
          </p:cNvPicPr>
          <p:nvPr/>
        </p:nvPicPr>
        <p:blipFill>
          <a:blip r:embed="rId3"/>
          <a:stretch>
            <a:fillRect/>
          </a:stretch>
        </p:blipFill>
        <p:spPr>
          <a:xfrm>
            <a:off x="11441300" y="4528006"/>
            <a:ext cx="9481337" cy="7853429"/>
          </a:xfrm>
          <a:prstGeom prst="rect">
            <a:avLst/>
          </a:prstGeom>
        </p:spPr>
      </p:pic>
      <p:sp>
        <p:nvSpPr>
          <p:cNvPr id="4" name="Tittel 1">
            <a:extLst>
              <a:ext uri="{FF2B5EF4-FFF2-40B4-BE49-F238E27FC236}">
                <a16:creationId xmlns:a16="http://schemas.microsoft.com/office/drawing/2014/main" id="{EAC9949C-350B-4DD4-9F7D-93A7DEC053B5}"/>
              </a:ext>
            </a:extLst>
          </p:cNvPr>
          <p:cNvSpPr txBox="1">
            <a:spLocks/>
          </p:cNvSpPr>
          <p:nvPr/>
        </p:nvSpPr>
        <p:spPr>
          <a:xfrm>
            <a:off x="2429117" y="701508"/>
            <a:ext cx="19213231" cy="1038678"/>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defTabSz="1828709">
              <a:defRPr/>
            </a:pPr>
            <a:r>
              <a:rPr lang="nb-NO" sz="6400" dirty="0">
                <a:solidFill>
                  <a:srgbClr val="000000"/>
                </a:solidFill>
                <a:latin typeface="Arial" panose="020B0604020202020204"/>
              </a:rPr>
              <a:t>Prekvalifisering</a:t>
            </a:r>
          </a:p>
        </p:txBody>
      </p:sp>
    </p:spTree>
    <p:extLst>
      <p:ext uri="{BB962C8B-B14F-4D97-AF65-F5344CB8AC3E}">
        <p14:creationId xmlns:p14="http://schemas.microsoft.com/office/powerpoint/2010/main" val="158617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46107" y="1200234"/>
            <a:ext cx="19213231" cy="1038678"/>
          </a:xfrm>
        </p:spPr>
        <p:txBody>
          <a:bodyPr>
            <a:normAutofit fontScale="90000"/>
          </a:bodyPr>
          <a:lstStyle/>
          <a:p>
            <a:r>
              <a:rPr lang="nb-NO" dirty="0"/>
              <a:t>Mot en kontrakt…..</a:t>
            </a:r>
            <a:br>
              <a:rPr lang="nb-NO" dirty="0"/>
            </a:br>
            <a:r>
              <a:rPr lang="nb-NO" sz="4000" dirty="0"/>
              <a:t>(eksempel, konkurranse med forhandling)</a:t>
            </a:r>
          </a:p>
        </p:txBody>
      </p:sp>
      <p:sp>
        <p:nvSpPr>
          <p:cNvPr id="5" name="Rektangel 4"/>
          <p:cNvSpPr/>
          <p:nvPr/>
        </p:nvSpPr>
        <p:spPr>
          <a:xfrm>
            <a:off x="1191" y="11950171"/>
            <a:ext cx="3423135"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4528"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Kunngjøring</a:t>
            </a:r>
          </a:p>
          <a:p>
            <a:pPr algn="ctr" defTabSz="1828709">
              <a:defRPr/>
            </a:pPr>
            <a:endParaRPr lang="nb-NO" sz="4528" dirty="0">
              <a:solidFill>
                <a:srgbClr val="FFFFFF"/>
              </a:solidFill>
              <a:latin typeface="Arial" panose="020B0604020202020204"/>
            </a:endParaRPr>
          </a:p>
        </p:txBody>
      </p:sp>
      <p:sp>
        <p:nvSpPr>
          <p:cNvPr id="7" name="Rektangel 6"/>
          <p:cNvSpPr/>
          <p:nvPr/>
        </p:nvSpPr>
        <p:spPr>
          <a:xfrm>
            <a:off x="3445558" y="10185451"/>
            <a:ext cx="3423135"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4528"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Prekvalifisering av leverandører</a:t>
            </a:r>
          </a:p>
          <a:p>
            <a:pPr algn="ctr" defTabSz="1828709">
              <a:defRPr/>
            </a:pPr>
            <a:endParaRPr lang="nb-NO" sz="4528" dirty="0">
              <a:solidFill>
                <a:srgbClr val="FFFFFF"/>
              </a:solidFill>
              <a:latin typeface="Arial" panose="020B0604020202020204"/>
            </a:endParaRPr>
          </a:p>
        </p:txBody>
      </p:sp>
      <p:sp>
        <p:nvSpPr>
          <p:cNvPr id="9" name="Rektangel 8"/>
          <p:cNvSpPr/>
          <p:nvPr/>
        </p:nvSpPr>
        <p:spPr>
          <a:xfrm>
            <a:off x="6911209" y="8415421"/>
            <a:ext cx="3423135"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4528"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Innlevering av tilbud </a:t>
            </a:r>
          </a:p>
          <a:p>
            <a:pPr algn="ctr" defTabSz="1828709">
              <a:defRPr/>
            </a:pPr>
            <a:endParaRPr lang="nb-NO" sz="4528" dirty="0">
              <a:solidFill>
                <a:srgbClr val="FFFFFF"/>
              </a:solidFill>
              <a:latin typeface="Arial" panose="020B0604020202020204"/>
            </a:endParaRPr>
          </a:p>
        </p:txBody>
      </p:sp>
      <p:sp>
        <p:nvSpPr>
          <p:cNvPr id="10" name="Rektangel 9"/>
          <p:cNvSpPr/>
          <p:nvPr/>
        </p:nvSpPr>
        <p:spPr>
          <a:xfrm>
            <a:off x="10334342" y="6650704"/>
            <a:ext cx="3423135"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4528"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Forhandlinger</a:t>
            </a:r>
          </a:p>
          <a:p>
            <a:pPr algn="ctr" defTabSz="1828709">
              <a:defRPr/>
            </a:pPr>
            <a:endParaRPr lang="nb-NO" sz="4528" dirty="0">
              <a:solidFill>
                <a:srgbClr val="FFFFFF"/>
              </a:solidFill>
              <a:latin typeface="Arial" panose="020B0604020202020204"/>
            </a:endParaRPr>
          </a:p>
        </p:txBody>
      </p:sp>
      <p:sp>
        <p:nvSpPr>
          <p:cNvPr id="13" name="Rektangel 12"/>
          <p:cNvSpPr/>
          <p:nvPr/>
        </p:nvSpPr>
        <p:spPr>
          <a:xfrm>
            <a:off x="13757476" y="4885986"/>
            <a:ext cx="3635755"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3000"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Levering av endelig tilbud</a:t>
            </a:r>
          </a:p>
          <a:p>
            <a:pPr algn="ctr" defTabSz="1828709">
              <a:defRPr/>
            </a:pPr>
            <a:endParaRPr lang="nb-NO" sz="4528" dirty="0">
              <a:solidFill>
                <a:srgbClr val="FFFFFF"/>
              </a:solidFill>
              <a:latin typeface="Arial" panose="020B0604020202020204"/>
            </a:endParaRPr>
          </a:p>
        </p:txBody>
      </p:sp>
      <p:sp>
        <p:nvSpPr>
          <p:cNvPr id="14" name="Rektangel 13"/>
          <p:cNvSpPr/>
          <p:nvPr/>
        </p:nvSpPr>
        <p:spPr>
          <a:xfrm>
            <a:off x="17393235" y="3121271"/>
            <a:ext cx="3571973"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4528"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Evaluering </a:t>
            </a:r>
          </a:p>
          <a:p>
            <a:pPr algn="ctr" defTabSz="1828709">
              <a:defRPr/>
            </a:pPr>
            <a:r>
              <a:rPr lang="nb-NO" sz="3000" dirty="0">
                <a:solidFill>
                  <a:srgbClr val="FFFFFF"/>
                </a:solidFill>
                <a:latin typeface="Arial" panose="020B0604020202020204"/>
              </a:rPr>
              <a:t>(</a:t>
            </a:r>
            <a:r>
              <a:rPr lang="nb-NO" sz="3000" dirty="0" err="1">
                <a:solidFill>
                  <a:srgbClr val="FFFFFF"/>
                </a:solidFill>
                <a:latin typeface="Arial" panose="020B0604020202020204"/>
              </a:rPr>
              <a:t>inkl</a:t>
            </a:r>
            <a:r>
              <a:rPr lang="nb-NO" sz="3000" dirty="0">
                <a:solidFill>
                  <a:srgbClr val="FFFFFF"/>
                </a:solidFill>
                <a:latin typeface="Arial" panose="020B0604020202020204"/>
              </a:rPr>
              <a:t> valg av leverandører)</a:t>
            </a:r>
          </a:p>
          <a:p>
            <a:pPr algn="ctr" defTabSz="1828709">
              <a:defRPr/>
            </a:pPr>
            <a:endParaRPr lang="nb-NO" sz="4528" dirty="0">
              <a:solidFill>
                <a:srgbClr val="FFFFFF"/>
              </a:solidFill>
              <a:latin typeface="Arial" panose="020B0604020202020204"/>
            </a:endParaRPr>
          </a:p>
        </p:txBody>
      </p:sp>
      <p:sp>
        <p:nvSpPr>
          <p:cNvPr id="17" name="Rektangel 16"/>
          <p:cNvSpPr/>
          <p:nvPr/>
        </p:nvSpPr>
        <p:spPr>
          <a:xfrm>
            <a:off x="20965206" y="1356552"/>
            <a:ext cx="3423135" cy="1764717"/>
          </a:xfrm>
          <a:prstGeom prst="rect">
            <a:avLst/>
          </a:prstGeom>
          <a:solidFill>
            <a:srgbClr val="0070C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828709">
              <a:defRPr/>
            </a:pPr>
            <a:endParaRPr lang="nb-NO" sz="4528" dirty="0">
              <a:solidFill>
                <a:srgbClr val="FFFFFF"/>
              </a:solidFill>
              <a:latin typeface="Arial" panose="020B0604020202020204"/>
            </a:endParaRPr>
          </a:p>
          <a:p>
            <a:pPr algn="ctr" defTabSz="1828709">
              <a:defRPr/>
            </a:pPr>
            <a:r>
              <a:rPr lang="nb-NO" sz="3000" dirty="0">
                <a:solidFill>
                  <a:srgbClr val="FFFFFF"/>
                </a:solidFill>
                <a:latin typeface="Arial" panose="020B0604020202020204"/>
              </a:rPr>
              <a:t>Kontrakts-inngåelse</a:t>
            </a:r>
          </a:p>
          <a:p>
            <a:pPr algn="ctr" defTabSz="1828709">
              <a:defRPr/>
            </a:pPr>
            <a:endParaRPr lang="nb-NO" sz="4528" dirty="0">
              <a:solidFill>
                <a:srgbClr val="FFFFFF"/>
              </a:solidFill>
              <a:latin typeface="Arial" panose="020B0604020202020204"/>
            </a:endParaRPr>
          </a:p>
        </p:txBody>
      </p:sp>
    </p:spTree>
    <p:extLst>
      <p:ext uri="{BB962C8B-B14F-4D97-AF65-F5344CB8AC3E}">
        <p14:creationId xmlns:p14="http://schemas.microsoft.com/office/powerpoint/2010/main" val="2656731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664E14E-8623-4E45-BCA5-B5AA769C3B1C}"/>
              </a:ext>
            </a:extLst>
          </p:cNvPr>
          <p:cNvPicPr>
            <a:picLocks noChangeAspect="1"/>
          </p:cNvPicPr>
          <p:nvPr/>
        </p:nvPicPr>
        <p:blipFill>
          <a:blip r:embed="rId2"/>
          <a:stretch>
            <a:fillRect/>
          </a:stretch>
        </p:blipFill>
        <p:spPr>
          <a:xfrm>
            <a:off x="1161974" y="1371957"/>
            <a:ext cx="22058464" cy="10972086"/>
          </a:xfrm>
          <a:prstGeom prst="rect">
            <a:avLst/>
          </a:prstGeom>
        </p:spPr>
      </p:pic>
    </p:spTree>
    <p:extLst>
      <p:ext uri="{BB962C8B-B14F-4D97-AF65-F5344CB8AC3E}">
        <p14:creationId xmlns:p14="http://schemas.microsoft.com/office/powerpoint/2010/main" val="384207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531042" y="3152793"/>
            <a:ext cx="4885876" cy="6832879"/>
          </a:xfrm>
          <a:prstGeom prst="rect">
            <a:avLst/>
          </a:prstGeom>
          <a:ln>
            <a:solidFill>
              <a:schemeClr val="tx1"/>
            </a:solidFill>
          </a:ln>
        </p:spPr>
      </p:pic>
      <p:sp>
        <p:nvSpPr>
          <p:cNvPr id="4" name="Tittel 1"/>
          <p:cNvSpPr txBox="1">
            <a:spLocks/>
          </p:cNvSpPr>
          <p:nvPr/>
        </p:nvSpPr>
        <p:spPr>
          <a:xfrm>
            <a:off x="2701355" y="701508"/>
            <a:ext cx="17551051" cy="1038678"/>
          </a:xfrm>
          <a:prstGeom prst="rect">
            <a:avLst/>
          </a:prstGeom>
        </p:spPr>
        <p:txBody>
          <a:bodyPr>
            <a:normAutofit fontScale="97500" lnSpcReduction="10000"/>
          </a:bodyPr>
          <a:lstStyle>
            <a:lvl1pPr algn="l" defTabSz="1219085" rtl="0" eaLnBrk="1" latinLnBrk="0" hangingPunct="1">
              <a:lnSpc>
                <a:spcPct val="90000"/>
              </a:lnSpc>
              <a:spcBef>
                <a:spcPct val="0"/>
              </a:spcBef>
              <a:buNone/>
              <a:defRPr sz="5000" kern="1200">
                <a:solidFill>
                  <a:schemeClr val="lt1"/>
                </a:solidFill>
                <a:latin typeface="+mj-lt"/>
                <a:ea typeface="+mj-ea"/>
                <a:cs typeface="+mj-cs"/>
              </a:defRPr>
            </a:lvl1pPr>
          </a:lstStyle>
          <a:p>
            <a:pPr defTabSz="1828537">
              <a:defRPr/>
            </a:pPr>
            <a:r>
              <a:rPr lang="nb-NO" sz="7500" dirty="0">
                <a:solidFill>
                  <a:prstClr val="white"/>
                </a:solidFill>
                <a:latin typeface="Arial" panose="020B0604020202020204"/>
              </a:rPr>
              <a:t>Maler publisert på anskaffelser.no</a:t>
            </a:r>
          </a:p>
        </p:txBody>
      </p:sp>
      <p:sp>
        <p:nvSpPr>
          <p:cNvPr id="5" name="Tittel 1"/>
          <p:cNvSpPr txBox="1">
            <a:spLocks/>
          </p:cNvSpPr>
          <p:nvPr/>
        </p:nvSpPr>
        <p:spPr>
          <a:xfrm>
            <a:off x="1505682" y="2211054"/>
            <a:ext cx="2936597" cy="941739"/>
          </a:xfrm>
          <a:prstGeom prst="rect">
            <a:avLst/>
          </a:prstGeom>
        </p:spPr>
        <p:txBody>
          <a:bodyPr>
            <a:normAutofit fontScale="97500"/>
          </a:bodyPr>
          <a:lstStyle>
            <a:lvl1pPr algn="l" defTabSz="1219085" rtl="0" eaLnBrk="1" latinLnBrk="0" hangingPunct="1">
              <a:lnSpc>
                <a:spcPct val="90000"/>
              </a:lnSpc>
              <a:spcBef>
                <a:spcPct val="0"/>
              </a:spcBef>
              <a:buNone/>
              <a:defRPr sz="5000" kern="1200">
                <a:solidFill>
                  <a:schemeClr val="lt1"/>
                </a:solidFill>
                <a:latin typeface="+mj-lt"/>
                <a:ea typeface="+mj-ea"/>
                <a:cs typeface="+mj-cs"/>
              </a:defRPr>
            </a:lvl1pPr>
          </a:lstStyle>
          <a:p>
            <a:pPr defTabSz="1828537">
              <a:defRPr/>
            </a:pPr>
            <a:r>
              <a:rPr lang="nb-NO" sz="3600" dirty="0">
                <a:solidFill>
                  <a:prstClr val="white"/>
                </a:solidFill>
                <a:latin typeface="Arial" panose="020B0604020202020204"/>
              </a:rPr>
              <a:t>Kontraktsmal</a:t>
            </a:r>
          </a:p>
        </p:txBody>
      </p:sp>
      <p:sp>
        <p:nvSpPr>
          <p:cNvPr id="6" name="Tittel 1"/>
          <p:cNvSpPr txBox="1">
            <a:spLocks/>
          </p:cNvSpPr>
          <p:nvPr/>
        </p:nvSpPr>
        <p:spPr>
          <a:xfrm>
            <a:off x="19708156" y="3104872"/>
            <a:ext cx="4674256" cy="1038678"/>
          </a:xfrm>
          <a:prstGeom prst="rect">
            <a:avLst/>
          </a:prstGeom>
        </p:spPr>
        <p:txBody>
          <a:bodyPr>
            <a:normAutofit fontScale="97500" lnSpcReduction="10000"/>
          </a:bodyPr>
          <a:lstStyle>
            <a:lvl1pPr algn="l" defTabSz="1219085" rtl="0" eaLnBrk="1" latinLnBrk="0" hangingPunct="1">
              <a:lnSpc>
                <a:spcPct val="90000"/>
              </a:lnSpc>
              <a:spcBef>
                <a:spcPct val="0"/>
              </a:spcBef>
              <a:buNone/>
              <a:defRPr sz="5000" kern="1200">
                <a:solidFill>
                  <a:schemeClr val="lt1"/>
                </a:solidFill>
                <a:latin typeface="+mj-lt"/>
                <a:ea typeface="+mj-ea"/>
                <a:cs typeface="+mj-cs"/>
              </a:defRPr>
            </a:lvl1pPr>
          </a:lstStyle>
          <a:p>
            <a:pPr defTabSz="1828537">
              <a:defRPr/>
            </a:pPr>
            <a:r>
              <a:rPr lang="nb-NO" sz="3600" dirty="0">
                <a:solidFill>
                  <a:prstClr val="white"/>
                </a:solidFill>
                <a:latin typeface="Arial" panose="020B0604020202020204"/>
              </a:rPr>
              <a:t>Konkurransegrunnlags- maler</a:t>
            </a:r>
          </a:p>
        </p:txBody>
      </p:sp>
      <p:pic>
        <p:nvPicPr>
          <p:cNvPr id="7" name="Bilde 6"/>
          <p:cNvPicPr>
            <a:picLocks noChangeAspect="1"/>
          </p:cNvPicPr>
          <p:nvPr/>
        </p:nvPicPr>
        <p:blipFill>
          <a:blip r:embed="rId3"/>
          <a:stretch>
            <a:fillRect/>
          </a:stretch>
        </p:blipFill>
        <p:spPr>
          <a:xfrm>
            <a:off x="1451637" y="7772180"/>
            <a:ext cx="6765683" cy="4426984"/>
          </a:xfrm>
          <a:prstGeom prst="rect">
            <a:avLst/>
          </a:prstGeom>
        </p:spPr>
      </p:pic>
      <p:pic>
        <p:nvPicPr>
          <p:cNvPr id="9" name="Bilde 8">
            <a:extLst>
              <a:ext uri="{FF2B5EF4-FFF2-40B4-BE49-F238E27FC236}">
                <a16:creationId xmlns:a16="http://schemas.microsoft.com/office/drawing/2014/main" id="{2D1E0FEE-BA44-91FE-03FE-6804866002CA}"/>
              </a:ext>
            </a:extLst>
          </p:cNvPr>
          <p:cNvPicPr>
            <a:picLocks noChangeAspect="1"/>
          </p:cNvPicPr>
          <p:nvPr/>
        </p:nvPicPr>
        <p:blipFill>
          <a:blip r:embed="rId4"/>
          <a:stretch>
            <a:fillRect/>
          </a:stretch>
        </p:blipFill>
        <p:spPr>
          <a:xfrm>
            <a:off x="8539760" y="2002047"/>
            <a:ext cx="8473924" cy="5060501"/>
          </a:xfrm>
          <a:prstGeom prst="rect">
            <a:avLst/>
          </a:prstGeom>
        </p:spPr>
      </p:pic>
      <p:pic>
        <p:nvPicPr>
          <p:cNvPr id="11" name="Bilde 10">
            <a:extLst>
              <a:ext uri="{FF2B5EF4-FFF2-40B4-BE49-F238E27FC236}">
                <a16:creationId xmlns:a16="http://schemas.microsoft.com/office/drawing/2014/main" id="{5B4E44DD-A7B1-E791-3F0F-A7A2A1457B35}"/>
              </a:ext>
            </a:extLst>
          </p:cNvPr>
          <p:cNvPicPr>
            <a:picLocks noChangeAspect="1"/>
          </p:cNvPicPr>
          <p:nvPr/>
        </p:nvPicPr>
        <p:blipFill>
          <a:blip r:embed="rId5"/>
          <a:stretch>
            <a:fillRect/>
          </a:stretch>
        </p:blipFill>
        <p:spPr>
          <a:xfrm>
            <a:off x="11899530" y="4920444"/>
            <a:ext cx="8658462" cy="6195785"/>
          </a:xfrm>
          <a:prstGeom prst="rect">
            <a:avLst/>
          </a:prstGeom>
        </p:spPr>
      </p:pic>
      <p:sp>
        <p:nvSpPr>
          <p:cNvPr id="12" name="Tittel 1">
            <a:extLst>
              <a:ext uri="{FF2B5EF4-FFF2-40B4-BE49-F238E27FC236}">
                <a16:creationId xmlns:a16="http://schemas.microsoft.com/office/drawing/2014/main" id="{4E81C0E5-34CF-5789-0350-23569F6B17BB}"/>
              </a:ext>
            </a:extLst>
          </p:cNvPr>
          <p:cNvSpPr txBox="1">
            <a:spLocks/>
          </p:cNvSpPr>
          <p:nvPr/>
        </p:nvSpPr>
        <p:spPr>
          <a:xfrm>
            <a:off x="17013684" y="11679825"/>
            <a:ext cx="4674256" cy="1038678"/>
          </a:xfrm>
          <a:prstGeom prst="rect">
            <a:avLst/>
          </a:prstGeom>
        </p:spPr>
        <p:txBody>
          <a:bodyPr>
            <a:normAutofit fontScale="97500" lnSpcReduction="10000"/>
          </a:bodyPr>
          <a:lstStyle>
            <a:lvl1pPr algn="l" defTabSz="1219085" rtl="0" eaLnBrk="1" latinLnBrk="0" hangingPunct="1">
              <a:lnSpc>
                <a:spcPct val="90000"/>
              </a:lnSpc>
              <a:spcBef>
                <a:spcPct val="0"/>
              </a:spcBef>
              <a:buNone/>
              <a:defRPr sz="5000" kern="1200">
                <a:solidFill>
                  <a:schemeClr val="lt1"/>
                </a:solidFill>
                <a:latin typeface="+mj-lt"/>
                <a:ea typeface="+mj-ea"/>
                <a:cs typeface="+mj-cs"/>
              </a:defRPr>
            </a:lvl1pPr>
          </a:lstStyle>
          <a:p>
            <a:pPr defTabSz="1828537">
              <a:defRPr/>
            </a:pPr>
            <a:r>
              <a:rPr lang="nb-NO" sz="3600" dirty="0">
                <a:solidFill>
                  <a:prstClr val="white"/>
                </a:solidFill>
                <a:latin typeface="Arial" panose="020B0604020202020204"/>
              </a:rPr>
              <a:t>Statlige standardavtalene</a:t>
            </a:r>
          </a:p>
        </p:txBody>
      </p:sp>
    </p:spTree>
    <p:extLst>
      <p:ext uri="{BB962C8B-B14F-4D97-AF65-F5344CB8AC3E}">
        <p14:creationId xmlns:p14="http://schemas.microsoft.com/office/powerpoint/2010/main" val="188864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Innlevering av tilbud</a:t>
            </a:r>
          </a:p>
        </p:txBody>
      </p:sp>
      <p:sp>
        <p:nvSpPr>
          <p:cNvPr id="3" name="Plassholder for innhold 2"/>
          <p:cNvSpPr>
            <a:spLocks noGrp="1"/>
          </p:cNvSpPr>
          <p:nvPr>
            <p:ph idx="1"/>
          </p:nvPr>
        </p:nvSpPr>
        <p:spPr/>
        <p:txBody>
          <a:bodyPr/>
          <a:lstStyle/>
          <a:p>
            <a:r>
              <a:rPr lang="nb-NO" dirty="0"/>
              <a:t>Tilbudet må være i tråd med de absolutte krav og frister som oppdragsgiver har satt.</a:t>
            </a:r>
          </a:p>
          <a:p>
            <a:r>
              <a:rPr lang="nb-NO" dirty="0"/>
              <a:t>Pass på at tilbudet oppfyller absolutte krav i konkurransegrunnlaget</a:t>
            </a:r>
          </a:p>
          <a:p>
            <a:pPr lvl="1"/>
            <a:r>
              <a:rPr lang="nb-NO" dirty="0"/>
              <a:t>Vesentlige avvik fra konkurransegrunnlaget er ikke tillatt</a:t>
            </a:r>
          </a:p>
          <a:p>
            <a:r>
              <a:rPr lang="nb-NO" dirty="0"/>
              <a:t>Var oppmerksom på at tilbudet vil bli evaluert på basis av tildelingskriteriene</a:t>
            </a:r>
          </a:p>
        </p:txBody>
      </p:sp>
      <p:pic>
        <p:nvPicPr>
          <p:cNvPr id="5" name="Bilde 4">
            <a:extLst>
              <a:ext uri="{FF2B5EF4-FFF2-40B4-BE49-F238E27FC236}">
                <a16:creationId xmlns:a16="http://schemas.microsoft.com/office/drawing/2014/main" id="{4180D973-896F-396A-492C-32413B1CE82D}"/>
              </a:ext>
            </a:extLst>
          </p:cNvPr>
          <p:cNvPicPr>
            <a:picLocks noChangeAspect="1"/>
          </p:cNvPicPr>
          <p:nvPr/>
        </p:nvPicPr>
        <p:blipFill>
          <a:blip r:embed="rId3"/>
          <a:stretch>
            <a:fillRect/>
          </a:stretch>
        </p:blipFill>
        <p:spPr>
          <a:xfrm>
            <a:off x="20826035" y="11899398"/>
            <a:ext cx="2531565" cy="1576257"/>
          </a:xfrm>
          <a:prstGeom prst="rect">
            <a:avLst/>
          </a:prstGeom>
        </p:spPr>
      </p:pic>
    </p:spTree>
    <p:extLst>
      <p:ext uri="{BB962C8B-B14F-4D97-AF65-F5344CB8AC3E}">
        <p14:creationId xmlns:p14="http://schemas.microsoft.com/office/powerpoint/2010/main" val="1472491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36B062-1D49-6D88-EEA3-545D703FDF4B}"/>
              </a:ext>
            </a:extLst>
          </p:cNvPr>
          <p:cNvSpPr>
            <a:spLocks noGrp="1"/>
          </p:cNvSpPr>
          <p:nvPr>
            <p:ph type="ctrTitle"/>
          </p:nvPr>
        </p:nvSpPr>
        <p:spPr/>
        <p:txBody>
          <a:bodyPr/>
          <a:lstStyle/>
          <a:p>
            <a:r>
              <a:rPr lang="nb-NO" dirty="0"/>
              <a:t>INNOVATIVE ANSKAFFELSER</a:t>
            </a:r>
          </a:p>
        </p:txBody>
      </p:sp>
    </p:spTree>
    <p:extLst>
      <p:ext uri="{BB962C8B-B14F-4D97-AF65-F5344CB8AC3E}">
        <p14:creationId xmlns:p14="http://schemas.microsoft.com/office/powerpoint/2010/main" val="414421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16889279" y="3448668"/>
            <a:ext cx="3809370" cy="2048603"/>
          </a:xfrm>
          <a:prstGeom prst="rect">
            <a:avLst/>
          </a:prstGeom>
          <a:solidFill>
            <a:srgbClr val="CCCD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600" b="1" dirty="0">
                <a:solidFill>
                  <a:srgbClr val="000000"/>
                </a:solidFill>
                <a:latin typeface="Tahoma"/>
                <a:cs typeface="Tahoma"/>
              </a:rPr>
              <a:t>Anskaffelse av innovasjon </a:t>
            </a:r>
          </a:p>
          <a:p>
            <a:pPr algn="ctr"/>
            <a:r>
              <a:rPr lang="nb-NO" sz="2600" dirty="0">
                <a:solidFill>
                  <a:srgbClr val="000000"/>
                </a:solidFill>
                <a:latin typeface="Tahoma"/>
                <a:cs typeface="Tahoma"/>
              </a:rPr>
              <a:t>(Utvikling/FoU)</a:t>
            </a:r>
          </a:p>
        </p:txBody>
      </p:sp>
      <p:cxnSp>
        <p:nvCxnSpPr>
          <p:cNvPr id="41" name="Rett linje 40"/>
          <p:cNvCxnSpPr/>
          <p:nvPr/>
        </p:nvCxnSpPr>
        <p:spPr>
          <a:xfrm flipV="1">
            <a:off x="14891457" y="4447577"/>
            <a:ext cx="1760775" cy="880391"/>
          </a:xfrm>
          <a:prstGeom prst="line">
            <a:avLst/>
          </a:prstGeom>
          <a:ln w="28575" cmpd="sng">
            <a:solidFill>
              <a:srgbClr val="0087B3"/>
            </a:solidFill>
            <a:prstDash val="solid"/>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2" name="Femkant 1"/>
          <p:cNvSpPr/>
          <p:nvPr/>
        </p:nvSpPr>
        <p:spPr>
          <a:xfrm>
            <a:off x="4072804" y="4176693"/>
            <a:ext cx="6653719" cy="4147990"/>
          </a:xfrm>
          <a:prstGeom prst="homePlate">
            <a:avLst>
              <a:gd name="adj" fmla="val 34898"/>
            </a:avLst>
          </a:prstGeom>
          <a:solidFill>
            <a:srgbClr val="0087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4528">
              <a:solidFill>
                <a:srgbClr val="FFFFFF"/>
              </a:solidFill>
            </a:endParaRPr>
          </a:p>
        </p:txBody>
      </p:sp>
      <p:sp>
        <p:nvSpPr>
          <p:cNvPr id="19" name="Rektangel 18"/>
          <p:cNvSpPr/>
          <p:nvPr/>
        </p:nvSpPr>
        <p:spPr>
          <a:xfrm>
            <a:off x="16889276" y="7105674"/>
            <a:ext cx="3815380" cy="2048603"/>
          </a:xfrm>
          <a:prstGeom prst="rect">
            <a:avLst/>
          </a:prstGeom>
          <a:solidFill>
            <a:srgbClr val="CCCD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600" b="1" dirty="0">
                <a:solidFill>
                  <a:srgbClr val="000000"/>
                </a:solidFill>
                <a:latin typeface="Tahoma"/>
                <a:cs typeface="Tahoma"/>
              </a:rPr>
              <a:t>Innovasjonsvennlig </a:t>
            </a:r>
          </a:p>
          <a:p>
            <a:pPr algn="ctr"/>
            <a:r>
              <a:rPr lang="nb-NO" sz="2600" b="1" dirty="0">
                <a:solidFill>
                  <a:srgbClr val="000000"/>
                </a:solidFill>
                <a:latin typeface="Tahoma"/>
                <a:cs typeface="Tahoma"/>
              </a:rPr>
              <a:t>anskaffelse</a:t>
            </a:r>
          </a:p>
          <a:p>
            <a:pPr algn="ctr"/>
            <a:r>
              <a:rPr lang="nb-NO" sz="2600" dirty="0">
                <a:solidFill>
                  <a:srgbClr val="000000"/>
                </a:solidFill>
                <a:latin typeface="Tahoma"/>
                <a:cs typeface="Tahoma"/>
              </a:rPr>
              <a:t>(Legge til rette for innovasjon i kravspesifikasjonen</a:t>
            </a:r>
          </a:p>
        </p:txBody>
      </p:sp>
      <p:cxnSp>
        <p:nvCxnSpPr>
          <p:cNvPr id="22" name="Rett linje 21"/>
          <p:cNvCxnSpPr/>
          <p:nvPr/>
        </p:nvCxnSpPr>
        <p:spPr>
          <a:xfrm>
            <a:off x="14993034" y="7105678"/>
            <a:ext cx="1676123" cy="1032765"/>
          </a:xfrm>
          <a:prstGeom prst="line">
            <a:avLst/>
          </a:prstGeom>
          <a:ln w="28575" cmpd="sng">
            <a:solidFill>
              <a:srgbClr val="0087B3"/>
            </a:solidFill>
            <a:prstDash val="solid"/>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13" name="TekstSylinder 12"/>
          <p:cNvSpPr txBox="1"/>
          <p:nvPr/>
        </p:nvSpPr>
        <p:spPr>
          <a:xfrm>
            <a:off x="15517883" y="4955493"/>
            <a:ext cx="981972" cy="461665"/>
          </a:xfrm>
          <a:prstGeom prst="rect">
            <a:avLst/>
          </a:prstGeom>
          <a:noFill/>
        </p:spPr>
        <p:txBody>
          <a:bodyPr wrap="square" rtlCol="0">
            <a:spAutoFit/>
          </a:bodyPr>
          <a:lstStyle/>
          <a:p>
            <a:r>
              <a:rPr lang="nb-NO" sz="2400" b="1" dirty="0">
                <a:solidFill>
                  <a:srgbClr val="000000"/>
                </a:solidFill>
                <a:latin typeface="Tahoma"/>
                <a:cs typeface="Tahoma"/>
              </a:rPr>
              <a:t>NEI</a:t>
            </a:r>
          </a:p>
        </p:txBody>
      </p:sp>
      <p:sp>
        <p:nvSpPr>
          <p:cNvPr id="27" name="TekstSylinder 26"/>
          <p:cNvSpPr txBox="1"/>
          <p:nvPr/>
        </p:nvSpPr>
        <p:spPr>
          <a:xfrm>
            <a:off x="15534814" y="6868648"/>
            <a:ext cx="981972" cy="461665"/>
          </a:xfrm>
          <a:prstGeom prst="rect">
            <a:avLst/>
          </a:prstGeom>
          <a:noFill/>
        </p:spPr>
        <p:txBody>
          <a:bodyPr wrap="square" rtlCol="0">
            <a:spAutoFit/>
          </a:bodyPr>
          <a:lstStyle/>
          <a:p>
            <a:r>
              <a:rPr lang="nb-NO" sz="2400" b="1" dirty="0">
                <a:solidFill>
                  <a:srgbClr val="000000"/>
                </a:solidFill>
                <a:latin typeface="Tahoma"/>
                <a:cs typeface="Tahoma"/>
              </a:rPr>
              <a:t>JA</a:t>
            </a:r>
          </a:p>
        </p:txBody>
      </p:sp>
      <p:pic>
        <p:nvPicPr>
          <p:cNvPr id="15" name="Bilde 14" descr="illustrasjon finnes det løsninger på markede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88200" y="6369657"/>
            <a:ext cx="2370554" cy="2784625"/>
          </a:xfrm>
          <a:prstGeom prst="rect">
            <a:avLst/>
          </a:prstGeom>
        </p:spPr>
      </p:pic>
      <p:sp>
        <p:nvSpPr>
          <p:cNvPr id="21" name="Plassholder for innhold 2"/>
          <p:cNvSpPr txBox="1">
            <a:spLocks/>
          </p:cNvSpPr>
          <p:nvPr/>
        </p:nvSpPr>
        <p:spPr>
          <a:xfrm>
            <a:off x="10856893" y="5732097"/>
            <a:ext cx="6136328" cy="2084184"/>
          </a:xfrm>
          <a:prstGeom prst="rect">
            <a:avLst/>
          </a:prstGeom>
        </p:spPr>
        <p:txBody>
          <a:bodyPr/>
          <a:lstStyle>
            <a:lvl1pPr marL="269875" indent="-269875" algn="l" defTabSz="457200" rtl="0" eaLnBrk="1" fontAlgn="base" hangingPunct="1">
              <a:spcBef>
                <a:spcPct val="20000"/>
              </a:spcBef>
              <a:spcAft>
                <a:spcPct val="0"/>
              </a:spcAft>
              <a:buFont typeface="Arial" charset="0"/>
              <a:buBlip>
                <a:blip r:embed="rId4"/>
              </a:buBlip>
              <a:tabLst>
                <a:tab pos="630238" algn="l"/>
              </a:tabLst>
              <a:defRPr sz="2800" kern="1200">
                <a:solidFill>
                  <a:schemeClr val="tx1"/>
                </a:solidFill>
                <a:latin typeface="Arial"/>
                <a:ea typeface="Arial" pitchFamily="37" charset="0"/>
                <a:cs typeface="Arial"/>
              </a:defRPr>
            </a:lvl1pPr>
            <a:lvl2pPr marL="630238" indent="-180975" algn="l" defTabSz="457200" rtl="0" eaLnBrk="1" fontAlgn="base" hangingPunct="1">
              <a:spcBef>
                <a:spcPct val="20000"/>
              </a:spcBef>
              <a:spcAft>
                <a:spcPct val="0"/>
              </a:spcAft>
              <a:buFont typeface="Arial" charset="0"/>
              <a:buBlip>
                <a:blip r:embed="rId4"/>
              </a:buBlip>
              <a:tabLst>
                <a:tab pos="630238" algn="l"/>
              </a:tabLst>
              <a:defRPr sz="2000" kern="1200">
                <a:solidFill>
                  <a:schemeClr val="tx1"/>
                </a:solidFill>
                <a:latin typeface="Arial"/>
                <a:ea typeface="Arial" pitchFamily="37" charset="0"/>
                <a:cs typeface="Arial"/>
              </a:defRPr>
            </a:lvl2pPr>
            <a:lvl3pPr marL="989013" indent="-179388" algn="l" defTabSz="457200" rtl="0" eaLnBrk="1" fontAlgn="base" hangingPunct="1">
              <a:spcBef>
                <a:spcPct val="20000"/>
              </a:spcBef>
              <a:spcAft>
                <a:spcPct val="0"/>
              </a:spcAft>
              <a:buFont typeface="Arial" charset="0"/>
              <a:buBlip>
                <a:blip r:embed="rId4"/>
              </a:buBlip>
              <a:tabLst>
                <a:tab pos="630238" algn="l"/>
              </a:tabLst>
              <a:defRPr kern="1200">
                <a:solidFill>
                  <a:schemeClr val="tx1"/>
                </a:solidFill>
                <a:latin typeface="Arial"/>
                <a:ea typeface="Arial" pitchFamily="37" charset="0"/>
                <a:cs typeface="Arial"/>
              </a:defRPr>
            </a:lvl3pPr>
            <a:lvl4pPr marL="1349375" indent="-180975" algn="l" defTabSz="457200" rtl="0" eaLnBrk="1" fontAlgn="base" hangingPunct="1">
              <a:spcBef>
                <a:spcPct val="20000"/>
              </a:spcBef>
              <a:spcAft>
                <a:spcPct val="0"/>
              </a:spcAft>
              <a:buFont typeface="Arial" charset="0"/>
              <a:buBlip>
                <a:blip r:embed="rId4"/>
              </a:buBlip>
              <a:tabLst>
                <a:tab pos="630238" algn="l"/>
              </a:tabLst>
              <a:defRPr sz="1600" kern="1200">
                <a:solidFill>
                  <a:schemeClr val="tx1"/>
                </a:solidFill>
                <a:latin typeface="Arial"/>
                <a:ea typeface="Arial" pitchFamily="37" charset="0"/>
                <a:cs typeface="Arial"/>
              </a:defRPr>
            </a:lvl4pPr>
            <a:lvl5pPr marL="1708150" indent="-179388" algn="l" defTabSz="457200" rtl="0" eaLnBrk="1" fontAlgn="base" hangingPunct="1">
              <a:spcBef>
                <a:spcPct val="20000"/>
              </a:spcBef>
              <a:spcAft>
                <a:spcPct val="0"/>
              </a:spcAft>
              <a:buFont typeface="Arial" charset="0"/>
              <a:buBlip>
                <a:blip r:embed="rId4"/>
              </a:buBlip>
              <a:tabLst>
                <a:tab pos="630238" algn="l"/>
              </a:tabLst>
              <a:defRPr sz="1600" i="1" kern="1200">
                <a:solidFill>
                  <a:schemeClr val="tx1"/>
                </a:solidFill>
                <a:latin typeface="Arial"/>
                <a:ea typeface="Arial" pitchFamily="37"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sz="3200" b="1" dirty="0"/>
              <a:t>Finnes løsninger i markedet?</a:t>
            </a:r>
          </a:p>
        </p:txBody>
      </p:sp>
      <p:sp>
        <p:nvSpPr>
          <p:cNvPr id="5" name="Ellipse 4"/>
          <p:cNvSpPr/>
          <p:nvPr/>
        </p:nvSpPr>
        <p:spPr>
          <a:xfrm>
            <a:off x="4753841" y="4887770"/>
            <a:ext cx="3904940" cy="273429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4528"/>
          </a:p>
        </p:txBody>
      </p:sp>
      <p:sp>
        <p:nvSpPr>
          <p:cNvPr id="34" name="Rektangel 33"/>
          <p:cNvSpPr/>
          <p:nvPr/>
        </p:nvSpPr>
        <p:spPr>
          <a:xfrm>
            <a:off x="7201551" y="5657825"/>
            <a:ext cx="1828513" cy="13883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b="1" dirty="0">
                <a:solidFill>
                  <a:srgbClr val="0087B3"/>
                </a:solidFill>
                <a:latin typeface="Tahoma"/>
                <a:cs typeface="Tahoma"/>
              </a:rPr>
              <a:t>Dialog med markedet</a:t>
            </a:r>
          </a:p>
        </p:txBody>
      </p:sp>
      <p:sp>
        <p:nvSpPr>
          <p:cNvPr id="18" name="Rektangel 17"/>
          <p:cNvSpPr/>
          <p:nvPr/>
        </p:nvSpPr>
        <p:spPr>
          <a:xfrm>
            <a:off x="4417338" y="5649646"/>
            <a:ext cx="1799707" cy="139648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b="1" dirty="0">
                <a:solidFill>
                  <a:srgbClr val="0087B3"/>
                </a:solidFill>
                <a:latin typeface="Tahoma"/>
                <a:cs typeface="Tahoma"/>
              </a:rPr>
              <a:t>Vurdere behov</a:t>
            </a:r>
          </a:p>
        </p:txBody>
      </p:sp>
      <p:sp>
        <p:nvSpPr>
          <p:cNvPr id="6" name="Likebent trekant 5"/>
          <p:cNvSpPr/>
          <p:nvPr/>
        </p:nvSpPr>
        <p:spPr>
          <a:xfrm rot="16200000">
            <a:off x="6450629" y="4763803"/>
            <a:ext cx="511361" cy="24793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4528"/>
          </a:p>
        </p:txBody>
      </p:sp>
      <p:sp>
        <p:nvSpPr>
          <p:cNvPr id="23" name="Likebent trekant 22"/>
          <p:cNvSpPr/>
          <p:nvPr/>
        </p:nvSpPr>
        <p:spPr>
          <a:xfrm rot="5400000">
            <a:off x="6450629" y="7498095"/>
            <a:ext cx="511361" cy="24793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4528"/>
          </a:p>
        </p:txBody>
      </p:sp>
      <p:sp>
        <p:nvSpPr>
          <p:cNvPr id="20" name="Plassholder for innhold 2"/>
          <p:cNvSpPr txBox="1">
            <a:spLocks/>
          </p:cNvSpPr>
          <p:nvPr/>
        </p:nvSpPr>
        <p:spPr>
          <a:xfrm>
            <a:off x="1694466" y="481072"/>
            <a:ext cx="17280197" cy="2157314"/>
          </a:xfrm>
          <a:prstGeom prst="rect">
            <a:avLst/>
          </a:prstGeom>
        </p:spPr>
        <p:txBody>
          <a:bodyPr/>
          <a:lstStyle>
            <a:lvl1pPr marL="269875" indent="-269875" algn="l" defTabSz="457200" rtl="0" eaLnBrk="1" fontAlgn="base" hangingPunct="1">
              <a:spcBef>
                <a:spcPct val="20000"/>
              </a:spcBef>
              <a:spcAft>
                <a:spcPct val="0"/>
              </a:spcAft>
              <a:buFont typeface="Arial" charset="0"/>
              <a:buBlip>
                <a:blip r:embed="rId4"/>
              </a:buBlip>
              <a:tabLst>
                <a:tab pos="630238" algn="l"/>
              </a:tabLst>
              <a:defRPr sz="2800" kern="1200">
                <a:solidFill>
                  <a:schemeClr val="tx1"/>
                </a:solidFill>
                <a:latin typeface="Arial"/>
                <a:ea typeface="Arial" pitchFamily="37" charset="0"/>
                <a:cs typeface="Arial"/>
              </a:defRPr>
            </a:lvl1pPr>
            <a:lvl2pPr marL="630238" indent="-180975" algn="l" defTabSz="457200" rtl="0" eaLnBrk="1" fontAlgn="base" hangingPunct="1">
              <a:spcBef>
                <a:spcPct val="20000"/>
              </a:spcBef>
              <a:spcAft>
                <a:spcPct val="0"/>
              </a:spcAft>
              <a:buFont typeface="Arial" charset="0"/>
              <a:buBlip>
                <a:blip r:embed="rId4"/>
              </a:buBlip>
              <a:tabLst>
                <a:tab pos="630238" algn="l"/>
              </a:tabLst>
              <a:defRPr sz="2000" kern="1200">
                <a:solidFill>
                  <a:schemeClr val="tx1"/>
                </a:solidFill>
                <a:latin typeface="Arial"/>
                <a:ea typeface="Arial" pitchFamily="37" charset="0"/>
                <a:cs typeface="Arial"/>
              </a:defRPr>
            </a:lvl2pPr>
            <a:lvl3pPr marL="989013" indent="-179388" algn="l" defTabSz="457200" rtl="0" eaLnBrk="1" fontAlgn="base" hangingPunct="1">
              <a:spcBef>
                <a:spcPct val="20000"/>
              </a:spcBef>
              <a:spcAft>
                <a:spcPct val="0"/>
              </a:spcAft>
              <a:buFont typeface="Arial" charset="0"/>
              <a:buBlip>
                <a:blip r:embed="rId4"/>
              </a:buBlip>
              <a:tabLst>
                <a:tab pos="630238" algn="l"/>
              </a:tabLst>
              <a:defRPr kern="1200">
                <a:solidFill>
                  <a:schemeClr val="tx1"/>
                </a:solidFill>
                <a:latin typeface="Arial"/>
                <a:ea typeface="Arial" pitchFamily="37" charset="0"/>
                <a:cs typeface="Arial"/>
              </a:defRPr>
            </a:lvl3pPr>
            <a:lvl4pPr marL="1349375" indent="-180975" algn="l" defTabSz="457200" rtl="0" eaLnBrk="1" fontAlgn="base" hangingPunct="1">
              <a:spcBef>
                <a:spcPct val="20000"/>
              </a:spcBef>
              <a:spcAft>
                <a:spcPct val="0"/>
              </a:spcAft>
              <a:buFont typeface="Arial" charset="0"/>
              <a:buBlip>
                <a:blip r:embed="rId4"/>
              </a:buBlip>
              <a:tabLst>
                <a:tab pos="630238" algn="l"/>
              </a:tabLst>
              <a:defRPr sz="1600" kern="1200">
                <a:solidFill>
                  <a:schemeClr val="tx1"/>
                </a:solidFill>
                <a:latin typeface="Arial"/>
                <a:ea typeface="Arial" pitchFamily="37" charset="0"/>
                <a:cs typeface="Arial"/>
              </a:defRPr>
            </a:lvl4pPr>
            <a:lvl5pPr marL="1708150" indent="-179388" algn="l" defTabSz="457200" rtl="0" eaLnBrk="1" fontAlgn="base" hangingPunct="1">
              <a:spcBef>
                <a:spcPct val="20000"/>
              </a:spcBef>
              <a:spcAft>
                <a:spcPct val="0"/>
              </a:spcAft>
              <a:buFont typeface="Arial" charset="0"/>
              <a:buBlip>
                <a:blip r:embed="rId4"/>
              </a:buBlip>
              <a:tabLst>
                <a:tab pos="630238" algn="l"/>
              </a:tabLst>
              <a:defRPr sz="1600" i="1" kern="1200">
                <a:solidFill>
                  <a:schemeClr val="tx1"/>
                </a:solidFill>
                <a:latin typeface="Arial"/>
                <a:ea typeface="Arial" pitchFamily="37"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sz="7500" dirty="0"/>
              <a:t>Modellen for innovative anskaffelser</a:t>
            </a:r>
          </a:p>
        </p:txBody>
      </p:sp>
      <p:sp>
        <p:nvSpPr>
          <p:cNvPr id="3" name="Rektangel 2">
            <a:extLst>
              <a:ext uri="{FF2B5EF4-FFF2-40B4-BE49-F238E27FC236}">
                <a16:creationId xmlns:a16="http://schemas.microsoft.com/office/drawing/2014/main" id="{8E15943D-BA0E-F8D5-C663-7367D6292910}"/>
              </a:ext>
            </a:extLst>
          </p:cNvPr>
          <p:cNvSpPr/>
          <p:nvPr/>
        </p:nvSpPr>
        <p:spPr>
          <a:xfrm>
            <a:off x="2674568" y="10525520"/>
            <a:ext cx="19661464" cy="1323439"/>
          </a:xfrm>
          <a:prstGeom prst="rect">
            <a:avLst/>
          </a:prstGeom>
        </p:spPr>
        <p:txBody>
          <a:bodyPr wrap="square">
            <a:spAutoFit/>
          </a:bodyPr>
          <a:lstStyle/>
          <a:p>
            <a:r>
              <a:rPr lang="nb-NO" sz="4000" b="1" dirty="0"/>
              <a:t>I en innovativ anskaffelse går man i dialog med markedet før anskaffelsen, formidler behovet og overlater løsningen til leverandørene.</a:t>
            </a:r>
          </a:p>
        </p:txBody>
      </p:sp>
    </p:spTree>
    <p:extLst>
      <p:ext uri="{BB962C8B-B14F-4D97-AF65-F5344CB8AC3E}">
        <p14:creationId xmlns:p14="http://schemas.microsoft.com/office/powerpoint/2010/main" val="342071148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0598638-1F4E-ED28-2775-6F7207491E61}"/>
              </a:ext>
            </a:extLst>
          </p:cNvPr>
          <p:cNvSpPr>
            <a:spLocks noGrp="1"/>
          </p:cNvSpPr>
          <p:nvPr>
            <p:ph type="ctrTitle"/>
          </p:nvPr>
        </p:nvSpPr>
        <p:spPr>
          <a:xfrm>
            <a:off x="756094" y="2137725"/>
            <a:ext cx="9696753" cy="4944393"/>
          </a:xfrm>
        </p:spPr>
        <p:txBody>
          <a:bodyPr/>
          <a:lstStyle/>
          <a:p>
            <a:r>
              <a:rPr lang="nb-NO" dirty="0"/>
              <a:t>Offentlige </a:t>
            </a:r>
            <a:br>
              <a:rPr lang="nb-NO" dirty="0"/>
            </a:br>
            <a:r>
              <a:rPr lang="nb-NO" dirty="0"/>
              <a:t>anskaffelser </a:t>
            </a:r>
            <a:br>
              <a:rPr lang="nb-NO" dirty="0"/>
            </a:br>
            <a:r>
              <a:rPr lang="nb-NO" dirty="0"/>
              <a:t>– hva du bør tenke på</a:t>
            </a:r>
          </a:p>
        </p:txBody>
      </p:sp>
      <p:sp>
        <p:nvSpPr>
          <p:cNvPr id="9" name="Text Placeholder 8">
            <a:extLst>
              <a:ext uri="{FF2B5EF4-FFF2-40B4-BE49-F238E27FC236}">
                <a16:creationId xmlns:a16="http://schemas.microsoft.com/office/drawing/2014/main" id="{5A4023E1-9ACE-3DB8-7398-450D8F4A7E51}"/>
              </a:ext>
            </a:extLst>
          </p:cNvPr>
          <p:cNvSpPr>
            <a:spLocks noGrp="1"/>
          </p:cNvSpPr>
          <p:nvPr>
            <p:ph type="body" sz="quarter" idx="14"/>
          </p:nvPr>
        </p:nvSpPr>
        <p:spPr/>
        <p:txBody>
          <a:bodyPr/>
          <a:lstStyle/>
          <a:p>
            <a:r>
              <a:rPr lang="nb-NO" dirty="0"/>
              <a:t>Kort innføring i offentlige anskaffelser som rammeverk ved Johan Englund fra Direktoratet for økonomistyring</a:t>
            </a:r>
          </a:p>
          <a:p>
            <a:r>
              <a:rPr lang="nb-NO" dirty="0"/>
              <a:t>Muligheter og utfordringer med innkjøperens øyne ved Ellen </a:t>
            </a:r>
            <a:r>
              <a:rPr lang="nb-NO" dirty="0" err="1"/>
              <a:t>Staknes</a:t>
            </a:r>
            <a:r>
              <a:rPr lang="nb-NO" dirty="0"/>
              <a:t> fra Sykehusinnkjøp HF</a:t>
            </a:r>
          </a:p>
          <a:p>
            <a:r>
              <a:rPr lang="nb-NO" dirty="0"/>
              <a:t>Innovative anskaffelser: tips og triks som også er relevant i andre prosesser ved Riche Vestby fra LUP – Leverandørutviklingsprogrammet</a:t>
            </a:r>
          </a:p>
          <a:p>
            <a:r>
              <a:rPr lang="nb-NO" dirty="0"/>
              <a:t>Spørsmål og svar</a:t>
            </a:r>
          </a:p>
        </p:txBody>
      </p:sp>
      <p:sp>
        <p:nvSpPr>
          <p:cNvPr id="4" name="Date Placeholder 3">
            <a:extLst>
              <a:ext uri="{FF2B5EF4-FFF2-40B4-BE49-F238E27FC236}">
                <a16:creationId xmlns:a16="http://schemas.microsoft.com/office/drawing/2014/main" id="{2D573DFF-5375-2083-0BFB-6BD77804726B}"/>
              </a:ext>
            </a:extLst>
          </p:cNvPr>
          <p:cNvSpPr>
            <a:spLocks noGrp="1"/>
          </p:cNvSpPr>
          <p:nvPr>
            <p:ph type="dt" sz="half" idx="15"/>
          </p:nvPr>
        </p:nvSpPr>
        <p:spPr/>
        <p:txBody>
          <a:bodyPr/>
          <a:lstStyle/>
          <a:p>
            <a:fld id="{895778D6-AC3B-4393-BDCF-08A61F35D651}" type="datetime1">
              <a:rPr lang="nb-NO" smtClean="0"/>
              <a:pPr/>
              <a:t>13.06.2023</a:t>
            </a:fld>
            <a:endParaRPr lang="nb-NO" dirty="0"/>
          </a:p>
        </p:txBody>
      </p:sp>
      <p:sp>
        <p:nvSpPr>
          <p:cNvPr id="6" name="Slide Number Placeholder 5">
            <a:extLst>
              <a:ext uri="{FF2B5EF4-FFF2-40B4-BE49-F238E27FC236}">
                <a16:creationId xmlns:a16="http://schemas.microsoft.com/office/drawing/2014/main" id="{99DFE323-1810-D6E9-0BC5-1FDB4D1D2036}"/>
              </a:ext>
            </a:extLst>
          </p:cNvPr>
          <p:cNvSpPr>
            <a:spLocks noGrp="1"/>
          </p:cNvSpPr>
          <p:nvPr>
            <p:ph type="sldNum" sz="quarter" idx="17"/>
          </p:nvPr>
        </p:nvSpPr>
        <p:spPr/>
        <p:txBody>
          <a:bodyPr/>
          <a:lstStyle/>
          <a:p>
            <a:fld id="{36F4D1B9-59DF-4B5C-8440-F23B9F46A364}" type="slidenum">
              <a:rPr lang="nb-NO" smtClean="0"/>
              <a:pPr/>
              <a:t>2</a:t>
            </a:fld>
            <a:endParaRPr lang="nb-NO" dirty="0"/>
          </a:p>
        </p:txBody>
      </p:sp>
    </p:spTree>
    <p:extLst>
      <p:ext uri="{BB962C8B-B14F-4D97-AF65-F5344CB8AC3E}">
        <p14:creationId xmlns:p14="http://schemas.microsoft.com/office/powerpoint/2010/main" val="3545846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16625242" y="3034437"/>
            <a:ext cx="3809370" cy="2048603"/>
          </a:xfrm>
          <a:prstGeom prst="rect">
            <a:avLst/>
          </a:prstGeom>
          <a:solidFill>
            <a:srgbClr val="CCCD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600" b="1" dirty="0">
                <a:solidFill>
                  <a:srgbClr val="000000"/>
                </a:solidFill>
                <a:latin typeface="Tahoma"/>
                <a:cs typeface="Tahoma"/>
              </a:rPr>
              <a:t>Anskaffelse av innovasjon </a:t>
            </a:r>
          </a:p>
          <a:p>
            <a:pPr algn="ctr"/>
            <a:r>
              <a:rPr lang="nb-NO" sz="2600" dirty="0">
                <a:solidFill>
                  <a:srgbClr val="000000"/>
                </a:solidFill>
                <a:latin typeface="Tahoma"/>
                <a:cs typeface="Tahoma"/>
              </a:rPr>
              <a:t>(Utvikling/FoU)</a:t>
            </a:r>
          </a:p>
        </p:txBody>
      </p:sp>
      <p:cxnSp>
        <p:nvCxnSpPr>
          <p:cNvPr id="41" name="Rett linje 40"/>
          <p:cNvCxnSpPr/>
          <p:nvPr/>
        </p:nvCxnSpPr>
        <p:spPr>
          <a:xfrm flipV="1">
            <a:off x="14627421" y="4033346"/>
            <a:ext cx="1760775" cy="880391"/>
          </a:xfrm>
          <a:prstGeom prst="line">
            <a:avLst/>
          </a:prstGeom>
          <a:ln w="28575" cmpd="sng">
            <a:solidFill>
              <a:srgbClr val="0087B3"/>
            </a:solidFill>
            <a:prstDash val="solid"/>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2" name="Femkant 1"/>
          <p:cNvSpPr/>
          <p:nvPr/>
        </p:nvSpPr>
        <p:spPr>
          <a:xfrm>
            <a:off x="3808768" y="3762462"/>
            <a:ext cx="6653719" cy="4147990"/>
          </a:xfrm>
          <a:prstGeom prst="homePlate">
            <a:avLst>
              <a:gd name="adj" fmla="val 34898"/>
            </a:avLst>
          </a:prstGeom>
          <a:solidFill>
            <a:srgbClr val="0087B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4528">
              <a:solidFill>
                <a:srgbClr val="FFFFFF"/>
              </a:solidFill>
            </a:endParaRPr>
          </a:p>
        </p:txBody>
      </p:sp>
      <p:sp>
        <p:nvSpPr>
          <p:cNvPr id="19" name="Rektangel 18"/>
          <p:cNvSpPr/>
          <p:nvPr/>
        </p:nvSpPr>
        <p:spPr>
          <a:xfrm>
            <a:off x="16625239" y="6691443"/>
            <a:ext cx="3815380" cy="2048603"/>
          </a:xfrm>
          <a:prstGeom prst="rect">
            <a:avLst/>
          </a:prstGeom>
          <a:solidFill>
            <a:srgbClr val="CCCDC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600" b="1" dirty="0">
                <a:solidFill>
                  <a:srgbClr val="000000"/>
                </a:solidFill>
                <a:latin typeface="Tahoma"/>
                <a:cs typeface="Tahoma"/>
              </a:rPr>
              <a:t>Innovasjonsvennlig </a:t>
            </a:r>
          </a:p>
          <a:p>
            <a:pPr algn="ctr"/>
            <a:r>
              <a:rPr lang="nb-NO" sz="2600" b="1" dirty="0">
                <a:solidFill>
                  <a:srgbClr val="000000"/>
                </a:solidFill>
                <a:latin typeface="Tahoma"/>
                <a:cs typeface="Tahoma"/>
              </a:rPr>
              <a:t>anskaffelse</a:t>
            </a:r>
          </a:p>
          <a:p>
            <a:pPr algn="ctr"/>
            <a:r>
              <a:rPr lang="nb-NO" sz="2600" dirty="0">
                <a:solidFill>
                  <a:srgbClr val="000000"/>
                </a:solidFill>
                <a:latin typeface="Tahoma"/>
                <a:cs typeface="Tahoma"/>
              </a:rPr>
              <a:t>(Legge til rette for innovasjon i kravspesifikasjonen</a:t>
            </a:r>
          </a:p>
        </p:txBody>
      </p:sp>
      <p:cxnSp>
        <p:nvCxnSpPr>
          <p:cNvPr id="22" name="Rett linje 21"/>
          <p:cNvCxnSpPr/>
          <p:nvPr/>
        </p:nvCxnSpPr>
        <p:spPr>
          <a:xfrm>
            <a:off x="14728997" y="6691447"/>
            <a:ext cx="1676123" cy="1032765"/>
          </a:xfrm>
          <a:prstGeom prst="line">
            <a:avLst/>
          </a:prstGeom>
          <a:ln w="28575" cmpd="sng">
            <a:solidFill>
              <a:srgbClr val="0087B3"/>
            </a:solidFill>
            <a:prstDash val="solid"/>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13" name="TekstSylinder 12"/>
          <p:cNvSpPr txBox="1"/>
          <p:nvPr/>
        </p:nvSpPr>
        <p:spPr>
          <a:xfrm>
            <a:off x="15253847" y="4541262"/>
            <a:ext cx="981972" cy="461665"/>
          </a:xfrm>
          <a:prstGeom prst="rect">
            <a:avLst/>
          </a:prstGeom>
          <a:noFill/>
        </p:spPr>
        <p:txBody>
          <a:bodyPr wrap="square" rtlCol="0">
            <a:spAutoFit/>
          </a:bodyPr>
          <a:lstStyle/>
          <a:p>
            <a:r>
              <a:rPr lang="nb-NO" sz="2400" b="1" dirty="0">
                <a:solidFill>
                  <a:srgbClr val="000000"/>
                </a:solidFill>
                <a:latin typeface="Tahoma"/>
                <a:cs typeface="Tahoma"/>
              </a:rPr>
              <a:t>NEI</a:t>
            </a:r>
          </a:p>
        </p:txBody>
      </p:sp>
      <p:sp>
        <p:nvSpPr>
          <p:cNvPr id="27" name="TekstSylinder 26"/>
          <p:cNvSpPr txBox="1"/>
          <p:nvPr/>
        </p:nvSpPr>
        <p:spPr>
          <a:xfrm>
            <a:off x="15270778" y="6454417"/>
            <a:ext cx="981972" cy="461665"/>
          </a:xfrm>
          <a:prstGeom prst="rect">
            <a:avLst/>
          </a:prstGeom>
          <a:noFill/>
        </p:spPr>
        <p:txBody>
          <a:bodyPr wrap="square" rtlCol="0">
            <a:spAutoFit/>
          </a:bodyPr>
          <a:lstStyle/>
          <a:p>
            <a:r>
              <a:rPr lang="nb-NO" sz="2400" b="1" dirty="0">
                <a:solidFill>
                  <a:srgbClr val="000000"/>
                </a:solidFill>
                <a:latin typeface="Tahoma"/>
                <a:cs typeface="Tahoma"/>
              </a:rPr>
              <a:t>JA</a:t>
            </a:r>
          </a:p>
        </p:txBody>
      </p:sp>
      <p:pic>
        <p:nvPicPr>
          <p:cNvPr id="15" name="Bilde 14" descr="illustrasjon finnes det løsninger på markede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24164" y="5955426"/>
            <a:ext cx="2370554" cy="2784625"/>
          </a:xfrm>
          <a:prstGeom prst="rect">
            <a:avLst/>
          </a:prstGeom>
        </p:spPr>
      </p:pic>
      <p:sp>
        <p:nvSpPr>
          <p:cNvPr id="21" name="Plassholder for innhold 2"/>
          <p:cNvSpPr txBox="1">
            <a:spLocks/>
          </p:cNvSpPr>
          <p:nvPr/>
        </p:nvSpPr>
        <p:spPr>
          <a:xfrm>
            <a:off x="10592856" y="5317866"/>
            <a:ext cx="6136328" cy="2084184"/>
          </a:xfrm>
          <a:prstGeom prst="rect">
            <a:avLst/>
          </a:prstGeom>
        </p:spPr>
        <p:txBody>
          <a:bodyPr/>
          <a:lstStyle>
            <a:lvl1pPr marL="269875" indent="-269875" algn="l" defTabSz="457200" rtl="0" eaLnBrk="1" fontAlgn="base" hangingPunct="1">
              <a:spcBef>
                <a:spcPct val="20000"/>
              </a:spcBef>
              <a:spcAft>
                <a:spcPct val="0"/>
              </a:spcAft>
              <a:buFont typeface="Arial" charset="0"/>
              <a:buBlip>
                <a:blip r:embed="rId4"/>
              </a:buBlip>
              <a:tabLst>
                <a:tab pos="630238" algn="l"/>
              </a:tabLst>
              <a:defRPr sz="2800" kern="1200">
                <a:solidFill>
                  <a:schemeClr val="tx1"/>
                </a:solidFill>
                <a:latin typeface="Arial"/>
                <a:ea typeface="Arial" pitchFamily="37" charset="0"/>
                <a:cs typeface="Arial"/>
              </a:defRPr>
            </a:lvl1pPr>
            <a:lvl2pPr marL="630238" indent="-180975" algn="l" defTabSz="457200" rtl="0" eaLnBrk="1" fontAlgn="base" hangingPunct="1">
              <a:spcBef>
                <a:spcPct val="20000"/>
              </a:spcBef>
              <a:spcAft>
                <a:spcPct val="0"/>
              </a:spcAft>
              <a:buFont typeface="Arial" charset="0"/>
              <a:buBlip>
                <a:blip r:embed="rId4"/>
              </a:buBlip>
              <a:tabLst>
                <a:tab pos="630238" algn="l"/>
              </a:tabLst>
              <a:defRPr sz="2000" kern="1200">
                <a:solidFill>
                  <a:schemeClr val="tx1"/>
                </a:solidFill>
                <a:latin typeface="Arial"/>
                <a:ea typeface="Arial" pitchFamily="37" charset="0"/>
                <a:cs typeface="Arial"/>
              </a:defRPr>
            </a:lvl2pPr>
            <a:lvl3pPr marL="989013" indent="-179388" algn="l" defTabSz="457200" rtl="0" eaLnBrk="1" fontAlgn="base" hangingPunct="1">
              <a:spcBef>
                <a:spcPct val="20000"/>
              </a:spcBef>
              <a:spcAft>
                <a:spcPct val="0"/>
              </a:spcAft>
              <a:buFont typeface="Arial" charset="0"/>
              <a:buBlip>
                <a:blip r:embed="rId4"/>
              </a:buBlip>
              <a:tabLst>
                <a:tab pos="630238" algn="l"/>
              </a:tabLst>
              <a:defRPr kern="1200">
                <a:solidFill>
                  <a:schemeClr val="tx1"/>
                </a:solidFill>
                <a:latin typeface="Arial"/>
                <a:ea typeface="Arial" pitchFamily="37" charset="0"/>
                <a:cs typeface="Arial"/>
              </a:defRPr>
            </a:lvl3pPr>
            <a:lvl4pPr marL="1349375" indent="-180975" algn="l" defTabSz="457200" rtl="0" eaLnBrk="1" fontAlgn="base" hangingPunct="1">
              <a:spcBef>
                <a:spcPct val="20000"/>
              </a:spcBef>
              <a:spcAft>
                <a:spcPct val="0"/>
              </a:spcAft>
              <a:buFont typeface="Arial" charset="0"/>
              <a:buBlip>
                <a:blip r:embed="rId4"/>
              </a:buBlip>
              <a:tabLst>
                <a:tab pos="630238" algn="l"/>
              </a:tabLst>
              <a:defRPr sz="1600" kern="1200">
                <a:solidFill>
                  <a:schemeClr val="tx1"/>
                </a:solidFill>
                <a:latin typeface="Arial"/>
                <a:ea typeface="Arial" pitchFamily="37" charset="0"/>
                <a:cs typeface="Arial"/>
              </a:defRPr>
            </a:lvl4pPr>
            <a:lvl5pPr marL="1708150" indent="-179388" algn="l" defTabSz="457200" rtl="0" eaLnBrk="1" fontAlgn="base" hangingPunct="1">
              <a:spcBef>
                <a:spcPct val="20000"/>
              </a:spcBef>
              <a:spcAft>
                <a:spcPct val="0"/>
              </a:spcAft>
              <a:buFont typeface="Arial" charset="0"/>
              <a:buBlip>
                <a:blip r:embed="rId4"/>
              </a:buBlip>
              <a:tabLst>
                <a:tab pos="630238" algn="l"/>
              </a:tabLst>
              <a:defRPr sz="1600" i="1" kern="1200">
                <a:solidFill>
                  <a:schemeClr val="tx1"/>
                </a:solidFill>
                <a:latin typeface="Arial"/>
                <a:ea typeface="Arial" pitchFamily="37"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sz="3200" b="1" dirty="0"/>
              <a:t>Finnes løsninger i markedet?</a:t>
            </a:r>
          </a:p>
        </p:txBody>
      </p:sp>
      <p:sp>
        <p:nvSpPr>
          <p:cNvPr id="5" name="Ellipse 4"/>
          <p:cNvSpPr/>
          <p:nvPr/>
        </p:nvSpPr>
        <p:spPr>
          <a:xfrm>
            <a:off x="4489804" y="4473539"/>
            <a:ext cx="3904940" cy="2734290"/>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4528"/>
          </a:p>
        </p:txBody>
      </p:sp>
      <p:sp>
        <p:nvSpPr>
          <p:cNvPr id="34" name="Rektangel 33"/>
          <p:cNvSpPr/>
          <p:nvPr/>
        </p:nvSpPr>
        <p:spPr>
          <a:xfrm>
            <a:off x="6937514" y="5243594"/>
            <a:ext cx="1828513" cy="138830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b="1" dirty="0">
                <a:solidFill>
                  <a:srgbClr val="0087B3"/>
                </a:solidFill>
                <a:latin typeface="Tahoma"/>
                <a:cs typeface="Tahoma"/>
              </a:rPr>
              <a:t>Dialog med markedet</a:t>
            </a:r>
          </a:p>
        </p:txBody>
      </p:sp>
      <p:sp>
        <p:nvSpPr>
          <p:cNvPr id="18" name="Rektangel 17"/>
          <p:cNvSpPr/>
          <p:nvPr/>
        </p:nvSpPr>
        <p:spPr>
          <a:xfrm>
            <a:off x="4153301" y="5235415"/>
            <a:ext cx="1799707" cy="139648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000" b="1" dirty="0">
                <a:solidFill>
                  <a:srgbClr val="0087B3"/>
                </a:solidFill>
                <a:latin typeface="Tahoma"/>
                <a:cs typeface="Tahoma"/>
              </a:rPr>
              <a:t>Vurdere behov</a:t>
            </a:r>
          </a:p>
        </p:txBody>
      </p:sp>
      <p:sp>
        <p:nvSpPr>
          <p:cNvPr id="6" name="Likebent trekant 5"/>
          <p:cNvSpPr/>
          <p:nvPr/>
        </p:nvSpPr>
        <p:spPr>
          <a:xfrm rot="16200000">
            <a:off x="6186592" y="4349572"/>
            <a:ext cx="511361" cy="24793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4528"/>
          </a:p>
        </p:txBody>
      </p:sp>
      <p:sp>
        <p:nvSpPr>
          <p:cNvPr id="23" name="Likebent trekant 22"/>
          <p:cNvSpPr/>
          <p:nvPr/>
        </p:nvSpPr>
        <p:spPr>
          <a:xfrm rot="5400000">
            <a:off x="6186592" y="7083864"/>
            <a:ext cx="511361" cy="24793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4528"/>
          </a:p>
        </p:txBody>
      </p:sp>
      <p:sp>
        <p:nvSpPr>
          <p:cNvPr id="20" name="Plassholder for innhold 2"/>
          <p:cNvSpPr txBox="1">
            <a:spLocks/>
          </p:cNvSpPr>
          <p:nvPr/>
        </p:nvSpPr>
        <p:spPr>
          <a:xfrm>
            <a:off x="3808766" y="481072"/>
            <a:ext cx="13190281" cy="2157314"/>
          </a:xfrm>
          <a:prstGeom prst="rect">
            <a:avLst/>
          </a:prstGeom>
        </p:spPr>
        <p:txBody>
          <a:bodyPr/>
          <a:lstStyle>
            <a:lvl1pPr marL="269875" indent="-269875" algn="l" defTabSz="457200" rtl="0" eaLnBrk="1" fontAlgn="base" hangingPunct="1">
              <a:spcBef>
                <a:spcPct val="20000"/>
              </a:spcBef>
              <a:spcAft>
                <a:spcPct val="0"/>
              </a:spcAft>
              <a:buFont typeface="Arial" charset="0"/>
              <a:buBlip>
                <a:blip r:embed="rId4"/>
              </a:buBlip>
              <a:tabLst>
                <a:tab pos="630238" algn="l"/>
              </a:tabLst>
              <a:defRPr sz="2800" kern="1200">
                <a:solidFill>
                  <a:schemeClr val="tx1"/>
                </a:solidFill>
                <a:latin typeface="Arial"/>
                <a:ea typeface="Arial" pitchFamily="37" charset="0"/>
                <a:cs typeface="Arial"/>
              </a:defRPr>
            </a:lvl1pPr>
            <a:lvl2pPr marL="630238" indent="-180975" algn="l" defTabSz="457200" rtl="0" eaLnBrk="1" fontAlgn="base" hangingPunct="1">
              <a:spcBef>
                <a:spcPct val="20000"/>
              </a:spcBef>
              <a:spcAft>
                <a:spcPct val="0"/>
              </a:spcAft>
              <a:buFont typeface="Arial" charset="0"/>
              <a:buBlip>
                <a:blip r:embed="rId4"/>
              </a:buBlip>
              <a:tabLst>
                <a:tab pos="630238" algn="l"/>
              </a:tabLst>
              <a:defRPr sz="2000" kern="1200">
                <a:solidFill>
                  <a:schemeClr val="tx1"/>
                </a:solidFill>
                <a:latin typeface="Arial"/>
                <a:ea typeface="Arial" pitchFamily="37" charset="0"/>
                <a:cs typeface="Arial"/>
              </a:defRPr>
            </a:lvl2pPr>
            <a:lvl3pPr marL="989013" indent="-179388" algn="l" defTabSz="457200" rtl="0" eaLnBrk="1" fontAlgn="base" hangingPunct="1">
              <a:spcBef>
                <a:spcPct val="20000"/>
              </a:spcBef>
              <a:spcAft>
                <a:spcPct val="0"/>
              </a:spcAft>
              <a:buFont typeface="Arial" charset="0"/>
              <a:buBlip>
                <a:blip r:embed="rId4"/>
              </a:buBlip>
              <a:tabLst>
                <a:tab pos="630238" algn="l"/>
              </a:tabLst>
              <a:defRPr kern="1200">
                <a:solidFill>
                  <a:schemeClr val="tx1"/>
                </a:solidFill>
                <a:latin typeface="Arial"/>
                <a:ea typeface="Arial" pitchFamily="37" charset="0"/>
                <a:cs typeface="Arial"/>
              </a:defRPr>
            </a:lvl3pPr>
            <a:lvl4pPr marL="1349375" indent="-180975" algn="l" defTabSz="457200" rtl="0" eaLnBrk="1" fontAlgn="base" hangingPunct="1">
              <a:spcBef>
                <a:spcPct val="20000"/>
              </a:spcBef>
              <a:spcAft>
                <a:spcPct val="0"/>
              </a:spcAft>
              <a:buFont typeface="Arial" charset="0"/>
              <a:buBlip>
                <a:blip r:embed="rId4"/>
              </a:buBlip>
              <a:tabLst>
                <a:tab pos="630238" algn="l"/>
              </a:tabLst>
              <a:defRPr sz="1600" kern="1200">
                <a:solidFill>
                  <a:schemeClr val="tx1"/>
                </a:solidFill>
                <a:latin typeface="Arial"/>
                <a:ea typeface="Arial" pitchFamily="37" charset="0"/>
                <a:cs typeface="Arial"/>
              </a:defRPr>
            </a:lvl4pPr>
            <a:lvl5pPr marL="1708150" indent="-179388" algn="l" defTabSz="457200" rtl="0" eaLnBrk="1" fontAlgn="base" hangingPunct="1">
              <a:spcBef>
                <a:spcPct val="20000"/>
              </a:spcBef>
              <a:spcAft>
                <a:spcPct val="0"/>
              </a:spcAft>
              <a:buFont typeface="Arial" charset="0"/>
              <a:buBlip>
                <a:blip r:embed="rId4"/>
              </a:buBlip>
              <a:tabLst>
                <a:tab pos="630238" algn="l"/>
              </a:tabLst>
              <a:defRPr sz="1600" i="1" kern="1200">
                <a:solidFill>
                  <a:schemeClr val="tx1"/>
                </a:solidFill>
                <a:latin typeface="Arial"/>
                <a:ea typeface="Arial" pitchFamily="37"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sz="7500" dirty="0"/>
              <a:t>Innovative anskaffelser</a:t>
            </a:r>
          </a:p>
        </p:txBody>
      </p:sp>
      <p:sp>
        <p:nvSpPr>
          <p:cNvPr id="3" name="Rektangel 2"/>
          <p:cNvSpPr/>
          <p:nvPr/>
        </p:nvSpPr>
        <p:spPr>
          <a:xfrm>
            <a:off x="2370090" y="9305412"/>
            <a:ext cx="20023600" cy="3662541"/>
          </a:xfrm>
          <a:prstGeom prst="rect">
            <a:avLst/>
          </a:prstGeom>
        </p:spPr>
        <p:txBody>
          <a:bodyPr wrap="square">
            <a:spAutoFit/>
          </a:bodyPr>
          <a:lstStyle/>
          <a:p>
            <a:r>
              <a:rPr lang="nb-NO" sz="5600" b="1" dirty="0"/>
              <a:t>Viktige «komponenter»:</a:t>
            </a:r>
          </a:p>
          <a:p>
            <a:pPr marL="857207" indent="-857207">
              <a:buFont typeface="Arial" panose="020B0604020202020204" pitchFamily="34" charset="0"/>
              <a:buChar char="•"/>
            </a:pPr>
            <a:r>
              <a:rPr lang="nb-NO" sz="4400" b="1" dirty="0"/>
              <a:t>Fokus på behov</a:t>
            </a:r>
          </a:p>
          <a:p>
            <a:pPr marL="857207" indent="-857207">
              <a:buFont typeface="Arial" panose="020B0604020202020204" pitchFamily="34" charset="0"/>
              <a:buChar char="•"/>
            </a:pPr>
            <a:r>
              <a:rPr lang="nb-NO" sz="4400" b="1" dirty="0"/>
              <a:t>Åpne spesifikasjoner</a:t>
            </a:r>
          </a:p>
          <a:p>
            <a:pPr marL="857207" indent="-857207">
              <a:buFont typeface="Arial" panose="020B0604020202020204" pitchFamily="34" charset="0"/>
              <a:buChar char="•"/>
            </a:pPr>
            <a:r>
              <a:rPr lang="nb-NO" sz="4400" b="1" dirty="0"/>
              <a:t>Dialog med markedet</a:t>
            </a:r>
          </a:p>
          <a:p>
            <a:pPr marL="857207" indent="-857207">
              <a:buFont typeface="Arial" panose="020B0604020202020204" pitchFamily="34" charset="0"/>
              <a:buChar char="•"/>
            </a:pPr>
            <a:r>
              <a:rPr lang="nb-NO" sz="4400" b="1" dirty="0"/>
              <a:t>Kontrakten (håndtering av rettigheter etc.)</a:t>
            </a:r>
          </a:p>
        </p:txBody>
      </p:sp>
    </p:spTree>
    <p:extLst>
      <p:ext uri="{BB962C8B-B14F-4D97-AF65-F5344CB8AC3E}">
        <p14:creationId xmlns:p14="http://schemas.microsoft.com/office/powerpoint/2010/main" val="405020175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7759047" y="2736660"/>
            <a:ext cx="8864319" cy="81777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fontAlgn="base">
              <a:spcBef>
                <a:spcPct val="0"/>
              </a:spcBef>
              <a:spcAft>
                <a:spcPct val="0"/>
              </a:spcAft>
              <a:defRPr/>
            </a:pPr>
            <a:r>
              <a:rPr lang="nb-NO" b="1" dirty="0">
                <a:solidFill>
                  <a:srgbClr val="FFFFFF"/>
                </a:solidFill>
                <a:latin typeface="Arial"/>
                <a:cs typeface="Arial"/>
              </a:rPr>
              <a:t>Løsning</a:t>
            </a:r>
          </a:p>
        </p:txBody>
      </p:sp>
      <p:sp>
        <p:nvSpPr>
          <p:cNvPr id="6" name="Ellipse 5">
            <a:extLst>
              <a:ext uri="{FF2B5EF4-FFF2-40B4-BE49-F238E27FC236}">
                <a16:creationId xmlns:a16="http://schemas.microsoft.com/office/drawing/2014/main" id="{E5B4C6E7-5F64-4FA5-8412-BA31DBBBD790}"/>
              </a:ext>
            </a:extLst>
          </p:cNvPr>
          <p:cNvSpPr/>
          <p:nvPr/>
        </p:nvSpPr>
        <p:spPr>
          <a:xfrm>
            <a:off x="8755599" y="11953018"/>
            <a:ext cx="7490558" cy="126601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defRPr/>
            </a:pPr>
            <a:r>
              <a:rPr lang="nb-NO" sz="2700" b="1" dirty="0">
                <a:solidFill>
                  <a:prstClr val="black"/>
                </a:solidFill>
                <a:latin typeface="Arial" panose="020B0604020202020204"/>
              </a:rPr>
              <a:t>Mål (behov)</a:t>
            </a:r>
          </a:p>
        </p:txBody>
      </p:sp>
      <p:sp>
        <p:nvSpPr>
          <p:cNvPr id="46" name="Ellipse 45">
            <a:extLst>
              <a:ext uri="{FF2B5EF4-FFF2-40B4-BE49-F238E27FC236}">
                <a16:creationId xmlns:a16="http://schemas.microsoft.com/office/drawing/2014/main" id="{23B6A468-F157-408F-81B8-8A673ED1A8E8}"/>
              </a:ext>
            </a:extLst>
          </p:cNvPr>
          <p:cNvSpPr/>
          <p:nvPr/>
        </p:nvSpPr>
        <p:spPr>
          <a:xfrm>
            <a:off x="8445927" y="432092"/>
            <a:ext cx="7490558" cy="126601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defRPr/>
            </a:pPr>
            <a:r>
              <a:rPr lang="nb-NO" sz="2700" b="1" dirty="0">
                <a:solidFill>
                  <a:prstClr val="black"/>
                </a:solidFill>
                <a:latin typeface="Arial" panose="020B0604020202020204"/>
              </a:rPr>
              <a:t>Gevinster (behov)</a:t>
            </a:r>
          </a:p>
        </p:txBody>
      </p:sp>
      <p:sp>
        <p:nvSpPr>
          <p:cNvPr id="47" name="Ellipse 46">
            <a:extLst>
              <a:ext uri="{FF2B5EF4-FFF2-40B4-BE49-F238E27FC236}">
                <a16:creationId xmlns:a16="http://schemas.microsoft.com/office/drawing/2014/main" id="{15BC8588-5392-4A7E-A271-3F9D768681C6}"/>
              </a:ext>
            </a:extLst>
          </p:cNvPr>
          <p:cNvSpPr/>
          <p:nvPr/>
        </p:nvSpPr>
        <p:spPr>
          <a:xfrm>
            <a:off x="17999263" y="5971679"/>
            <a:ext cx="5700479" cy="126601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defRPr/>
            </a:pPr>
            <a:r>
              <a:rPr lang="nb-NO" sz="2700" b="1" dirty="0">
                <a:solidFill>
                  <a:prstClr val="black"/>
                </a:solidFill>
                <a:latin typeface="Arial" panose="020B0604020202020204"/>
              </a:rPr>
              <a:t>Rammer</a:t>
            </a:r>
          </a:p>
        </p:txBody>
      </p:sp>
      <p:sp>
        <p:nvSpPr>
          <p:cNvPr id="49" name="Likebent trekant 48">
            <a:extLst>
              <a:ext uri="{FF2B5EF4-FFF2-40B4-BE49-F238E27FC236}">
                <a16:creationId xmlns:a16="http://schemas.microsoft.com/office/drawing/2014/main" id="{21E2C224-6F2D-4356-81D3-9C58FDEE65DB}"/>
              </a:ext>
            </a:extLst>
          </p:cNvPr>
          <p:cNvSpPr/>
          <p:nvPr/>
        </p:nvSpPr>
        <p:spPr>
          <a:xfrm rot="16200000">
            <a:off x="15368657" y="6609035"/>
            <a:ext cx="3382716" cy="275644"/>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defRPr/>
            </a:pPr>
            <a:endParaRPr lang="nb-NO" sz="2700">
              <a:solidFill>
                <a:prstClr val="white"/>
              </a:solidFill>
              <a:latin typeface="Arial" panose="020B0604020202020204"/>
            </a:endParaRPr>
          </a:p>
        </p:txBody>
      </p:sp>
      <p:sp>
        <p:nvSpPr>
          <p:cNvPr id="50" name="Likebent trekant 49">
            <a:extLst>
              <a:ext uri="{FF2B5EF4-FFF2-40B4-BE49-F238E27FC236}">
                <a16:creationId xmlns:a16="http://schemas.microsoft.com/office/drawing/2014/main" id="{07B0C90F-F63E-4E7A-ADA2-D9716F355D1C}"/>
              </a:ext>
            </a:extLst>
          </p:cNvPr>
          <p:cNvSpPr/>
          <p:nvPr/>
        </p:nvSpPr>
        <p:spPr>
          <a:xfrm rot="5400000">
            <a:off x="5600169" y="6609035"/>
            <a:ext cx="3382716" cy="275644"/>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defRPr/>
            </a:pPr>
            <a:endParaRPr lang="nb-NO" sz="2700">
              <a:solidFill>
                <a:prstClr val="white"/>
              </a:solidFill>
              <a:latin typeface="Arial" panose="020B0604020202020204"/>
            </a:endParaRPr>
          </a:p>
        </p:txBody>
      </p:sp>
      <p:sp>
        <p:nvSpPr>
          <p:cNvPr id="52" name="Likebent trekant 51">
            <a:extLst>
              <a:ext uri="{FF2B5EF4-FFF2-40B4-BE49-F238E27FC236}">
                <a16:creationId xmlns:a16="http://schemas.microsoft.com/office/drawing/2014/main" id="{1B9ADDA6-EE34-4D51-A279-26D9071C10D9}"/>
              </a:ext>
            </a:extLst>
          </p:cNvPr>
          <p:cNvSpPr/>
          <p:nvPr/>
        </p:nvSpPr>
        <p:spPr>
          <a:xfrm>
            <a:off x="10612273" y="2180912"/>
            <a:ext cx="3382716" cy="275644"/>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defRPr/>
            </a:pPr>
            <a:endParaRPr lang="nb-NO" sz="2700">
              <a:solidFill>
                <a:prstClr val="white"/>
              </a:solidFill>
              <a:latin typeface="Arial" panose="020B0604020202020204"/>
            </a:endParaRPr>
          </a:p>
        </p:txBody>
      </p:sp>
      <p:sp>
        <p:nvSpPr>
          <p:cNvPr id="53" name="Likebent trekant 52">
            <a:extLst>
              <a:ext uri="{FF2B5EF4-FFF2-40B4-BE49-F238E27FC236}">
                <a16:creationId xmlns:a16="http://schemas.microsoft.com/office/drawing/2014/main" id="{74DC3408-7796-456E-9D4D-90DE4AFEED1D}"/>
              </a:ext>
            </a:extLst>
          </p:cNvPr>
          <p:cNvSpPr/>
          <p:nvPr/>
        </p:nvSpPr>
        <p:spPr>
          <a:xfrm>
            <a:off x="10612273" y="11249315"/>
            <a:ext cx="3382716" cy="275644"/>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defRPr/>
            </a:pPr>
            <a:endParaRPr lang="nb-NO" sz="2700">
              <a:solidFill>
                <a:prstClr val="white"/>
              </a:solidFill>
              <a:latin typeface="Arial" panose="020B0604020202020204"/>
            </a:endParaRPr>
          </a:p>
        </p:txBody>
      </p:sp>
      <p:sp>
        <p:nvSpPr>
          <p:cNvPr id="54" name="Ellipse 53">
            <a:extLst>
              <a:ext uri="{FF2B5EF4-FFF2-40B4-BE49-F238E27FC236}">
                <a16:creationId xmlns:a16="http://schemas.microsoft.com/office/drawing/2014/main" id="{47D6A7C0-D71F-4FC1-82E9-B2C200E5EED2}"/>
              </a:ext>
            </a:extLst>
          </p:cNvPr>
          <p:cNvSpPr/>
          <p:nvPr/>
        </p:nvSpPr>
        <p:spPr>
          <a:xfrm>
            <a:off x="682676" y="6113850"/>
            <a:ext cx="5700479" cy="126601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defRPr/>
            </a:pPr>
            <a:r>
              <a:rPr lang="nb-NO" sz="2700" b="1" dirty="0">
                <a:solidFill>
                  <a:prstClr val="black"/>
                </a:solidFill>
                <a:latin typeface="Arial" panose="020B0604020202020204"/>
              </a:rPr>
              <a:t>Føringer i regelverket</a:t>
            </a:r>
          </a:p>
        </p:txBody>
      </p:sp>
      <p:sp>
        <p:nvSpPr>
          <p:cNvPr id="55" name="Plassholder for innhold 2">
            <a:extLst>
              <a:ext uri="{FF2B5EF4-FFF2-40B4-BE49-F238E27FC236}">
                <a16:creationId xmlns:a16="http://schemas.microsoft.com/office/drawing/2014/main" id="{72A19C69-0FB9-4245-A2A4-613F8CE1E991}"/>
              </a:ext>
            </a:extLst>
          </p:cNvPr>
          <p:cNvSpPr txBox="1">
            <a:spLocks/>
          </p:cNvSpPr>
          <p:nvPr/>
        </p:nvSpPr>
        <p:spPr bwMode="auto">
          <a:xfrm>
            <a:off x="682674" y="7858836"/>
            <a:ext cx="3936750" cy="2728712"/>
          </a:xfrm>
          <a:prstGeom prst="rect">
            <a:avLst/>
          </a:prstGeom>
          <a:noFill/>
          <a:ln w="9525">
            <a:noFill/>
            <a:miter lim="800000"/>
            <a:headEnd/>
            <a:tailEnd/>
          </a:ln>
        </p:spPr>
        <p:txBody>
          <a:bodyPr vert="horz" wrap="square" lIns="182850" tIns="91426" rIns="182850" bIns="91426" numCol="1" anchor="t" anchorCtr="0" compatLnSpc="1">
            <a:prstTxWarp prst="textNoShape">
              <a:avLst/>
            </a:prstTxWarp>
          </a:bodyPr>
          <a:lstStyle>
            <a:lvl1pPr marL="269875" indent="-269875" algn="l" defTabSz="457200" rtl="0" eaLnBrk="1" fontAlgn="base" hangingPunct="1">
              <a:spcBef>
                <a:spcPct val="20000"/>
              </a:spcBef>
              <a:spcAft>
                <a:spcPct val="0"/>
              </a:spcAft>
              <a:buFont typeface="Arial" charset="0"/>
              <a:buBlip>
                <a:blip r:embed="rId2"/>
              </a:buBlip>
              <a:tabLst>
                <a:tab pos="630238" algn="l"/>
              </a:tabLst>
              <a:defRPr sz="2800" kern="1200">
                <a:solidFill>
                  <a:schemeClr val="tx1"/>
                </a:solidFill>
                <a:latin typeface="Arial"/>
                <a:ea typeface="Arial" pitchFamily="37" charset="0"/>
                <a:cs typeface="Arial"/>
              </a:defRPr>
            </a:lvl1pPr>
            <a:lvl2pPr marL="630238" indent="-180975" algn="l" defTabSz="457200" rtl="0" eaLnBrk="1" fontAlgn="base" hangingPunct="1">
              <a:spcBef>
                <a:spcPct val="20000"/>
              </a:spcBef>
              <a:spcAft>
                <a:spcPct val="0"/>
              </a:spcAft>
              <a:buFont typeface="Arial" charset="0"/>
              <a:buBlip>
                <a:blip r:embed="rId2"/>
              </a:buBlip>
              <a:tabLst>
                <a:tab pos="630238" algn="l"/>
              </a:tabLst>
              <a:defRPr sz="2000" kern="1200">
                <a:solidFill>
                  <a:schemeClr val="tx1"/>
                </a:solidFill>
                <a:latin typeface="Arial"/>
                <a:ea typeface="Arial" pitchFamily="37" charset="0"/>
                <a:cs typeface="Arial"/>
              </a:defRPr>
            </a:lvl2pPr>
            <a:lvl3pPr marL="989013" indent="-179388" algn="l" defTabSz="457200" rtl="0" eaLnBrk="1" fontAlgn="base" hangingPunct="1">
              <a:spcBef>
                <a:spcPct val="20000"/>
              </a:spcBef>
              <a:spcAft>
                <a:spcPct val="0"/>
              </a:spcAft>
              <a:buFont typeface="Arial" charset="0"/>
              <a:buBlip>
                <a:blip r:embed="rId2"/>
              </a:buBlip>
              <a:tabLst>
                <a:tab pos="630238" algn="l"/>
              </a:tabLst>
              <a:defRPr kern="1200">
                <a:solidFill>
                  <a:schemeClr val="tx1"/>
                </a:solidFill>
                <a:latin typeface="Arial"/>
                <a:ea typeface="Arial" pitchFamily="37" charset="0"/>
                <a:cs typeface="Arial"/>
              </a:defRPr>
            </a:lvl3pPr>
            <a:lvl4pPr marL="1349375" indent="-180975" algn="l" defTabSz="457200" rtl="0" eaLnBrk="1" fontAlgn="base" hangingPunct="1">
              <a:spcBef>
                <a:spcPct val="20000"/>
              </a:spcBef>
              <a:spcAft>
                <a:spcPct val="0"/>
              </a:spcAft>
              <a:buFont typeface="Arial" charset="0"/>
              <a:buBlip>
                <a:blip r:embed="rId2"/>
              </a:buBlip>
              <a:tabLst>
                <a:tab pos="630238" algn="l"/>
              </a:tabLst>
              <a:defRPr sz="1600" kern="1200">
                <a:solidFill>
                  <a:schemeClr val="tx1"/>
                </a:solidFill>
                <a:latin typeface="Arial"/>
                <a:ea typeface="Arial" pitchFamily="37" charset="0"/>
                <a:cs typeface="Arial"/>
              </a:defRPr>
            </a:lvl4pPr>
            <a:lvl5pPr marL="1708150" indent="-179388" algn="l" defTabSz="457200" rtl="0" eaLnBrk="1" fontAlgn="base" hangingPunct="1">
              <a:spcBef>
                <a:spcPct val="20000"/>
              </a:spcBef>
              <a:spcAft>
                <a:spcPct val="0"/>
              </a:spcAft>
              <a:buFont typeface="Arial" charset="0"/>
              <a:buBlip>
                <a:blip r:embed="rId2"/>
              </a:buBlip>
              <a:tabLst>
                <a:tab pos="630238" algn="l"/>
              </a:tabLst>
              <a:defRPr sz="1600" i="1" kern="1200">
                <a:solidFill>
                  <a:schemeClr val="tx1"/>
                </a:solidFill>
                <a:latin typeface="Arial"/>
                <a:ea typeface="Arial" pitchFamily="37"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9723" indent="-539723" defTabSz="914354">
              <a:buFont typeface="Arial" panose="020B0604020202020204" pitchFamily="34" charset="0"/>
              <a:buChar char="•"/>
              <a:tabLst>
                <a:tab pos="1260413" algn="l"/>
              </a:tabLst>
              <a:defRPr/>
            </a:pPr>
            <a:r>
              <a:rPr lang="nb-NO" sz="2400" dirty="0">
                <a:solidFill>
                  <a:prstClr val="black"/>
                </a:solidFill>
              </a:rPr>
              <a:t>Offentliglova</a:t>
            </a:r>
          </a:p>
          <a:p>
            <a:pPr marL="539723" indent="-539723" defTabSz="914354">
              <a:buFont typeface="Arial" panose="020B0604020202020204" pitchFamily="34" charset="0"/>
              <a:buChar char="•"/>
              <a:tabLst>
                <a:tab pos="1260413" algn="l"/>
              </a:tabLst>
              <a:defRPr/>
            </a:pPr>
            <a:r>
              <a:rPr lang="nb-NO" sz="2400" dirty="0">
                <a:solidFill>
                  <a:prstClr val="black"/>
                </a:solidFill>
              </a:rPr>
              <a:t>Forvaltningsloven</a:t>
            </a:r>
          </a:p>
          <a:p>
            <a:pPr marL="539723" indent="-539723" defTabSz="914354">
              <a:buFont typeface="Arial" panose="020B0604020202020204" pitchFamily="34" charset="0"/>
              <a:buChar char="•"/>
              <a:tabLst>
                <a:tab pos="1260413" algn="l"/>
              </a:tabLst>
              <a:defRPr/>
            </a:pPr>
            <a:r>
              <a:rPr lang="nb-NO" sz="2400" dirty="0">
                <a:solidFill>
                  <a:prstClr val="black"/>
                </a:solidFill>
              </a:rPr>
              <a:t>Personvern</a:t>
            </a:r>
          </a:p>
          <a:p>
            <a:pPr marL="539723" indent="-539723" defTabSz="914354">
              <a:buFont typeface="Arial" panose="020B0604020202020204" pitchFamily="34" charset="0"/>
              <a:buChar char="•"/>
              <a:tabLst>
                <a:tab pos="1260413" algn="l"/>
              </a:tabLst>
              <a:defRPr/>
            </a:pPr>
            <a:r>
              <a:rPr lang="nb-NO" sz="2400" dirty="0">
                <a:solidFill>
                  <a:prstClr val="black"/>
                </a:solidFill>
              </a:rPr>
              <a:t>Sikkerhet</a:t>
            </a:r>
          </a:p>
          <a:p>
            <a:pPr marL="539723" indent="-539723" defTabSz="914354">
              <a:buFont typeface="Arial" panose="020B0604020202020204" pitchFamily="34" charset="0"/>
              <a:buChar char="•"/>
              <a:tabLst>
                <a:tab pos="1260413" algn="l"/>
              </a:tabLst>
              <a:defRPr/>
            </a:pPr>
            <a:r>
              <a:rPr lang="nb-NO" sz="2400" dirty="0">
                <a:solidFill>
                  <a:prstClr val="black"/>
                </a:solidFill>
              </a:rPr>
              <a:t>Andre relevante lover</a:t>
            </a:r>
          </a:p>
          <a:p>
            <a:pPr marL="539723" indent="-539723" defTabSz="914354">
              <a:buFont typeface="Arial" panose="020B0604020202020204" pitchFamily="34" charset="0"/>
              <a:buChar char="•"/>
              <a:tabLst>
                <a:tab pos="1260413" algn="l"/>
              </a:tabLst>
              <a:defRPr/>
            </a:pPr>
            <a:endParaRPr lang="nb-NO" sz="2400" dirty="0">
              <a:solidFill>
                <a:prstClr val="black"/>
              </a:solidFill>
            </a:endParaRPr>
          </a:p>
          <a:p>
            <a:pPr marL="0" indent="0" defTabSz="914354">
              <a:buNone/>
              <a:tabLst>
                <a:tab pos="1260413" algn="l"/>
              </a:tabLst>
              <a:defRPr/>
            </a:pPr>
            <a:endParaRPr lang="nb-NO" sz="2400" dirty="0">
              <a:solidFill>
                <a:prstClr val="black"/>
              </a:solidFill>
            </a:endParaRPr>
          </a:p>
          <a:p>
            <a:pPr marL="0" indent="0" defTabSz="914354">
              <a:buNone/>
              <a:tabLst>
                <a:tab pos="1260413" algn="l"/>
              </a:tabLst>
              <a:defRPr/>
            </a:pPr>
            <a:endParaRPr lang="nb-NO" sz="2400" dirty="0">
              <a:solidFill>
                <a:prstClr val="black"/>
              </a:solidFill>
            </a:endParaRPr>
          </a:p>
        </p:txBody>
      </p:sp>
      <p:sp>
        <p:nvSpPr>
          <p:cNvPr id="56" name="Plassholder for innhold 2">
            <a:extLst>
              <a:ext uri="{FF2B5EF4-FFF2-40B4-BE49-F238E27FC236}">
                <a16:creationId xmlns:a16="http://schemas.microsoft.com/office/drawing/2014/main" id="{315CE8B6-A115-477C-8300-F7057D791248}"/>
              </a:ext>
            </a:extLst>
          </p:cNvPr>
          <p:cNvSpPr txBox="1">
            <a:spLocks/>
          </p:cNvSpPr>
          <p:nvPr/>
        </p:nvSpPr>
        <p:spPr bwMode="auto">
          <a:xfrm>
            <a:off x="18441721" y="7858836"/>
            <a:ext cx="5258018" cy="2728712"/>
          </a:xfrm>
          <a:prstGeom prst="rect">
            <a:avLst/>
          </a:prstGeom>
          <a:noFill/>
          <a:ln w="9525">
            <a:noFill/>
            <a:miter lim="800000"/>
            <a:headEnd/>
            <a:tailEnd/>
          </a:ln>
        </p:spPr>
        <p:txBody>
          <a:bodyPr vert="horz" wrap="square" lIns="182850" tIns="91426" rIns="182850" bIns="91426" numCol="1" anchor="t" anchorCtr="0" compatLnSpc="1">
            <a:prstTxWarp prst="textNoShape">
              <a:avLst/>
            </a:prstTxWarp>
          </a:bodyPr>
          <a:lstStyle>
            <a:lvl1pPr marL="269875" indent="-269875" algn="l" defTabSz="457200" rtl="0" eaLnBrk="1" fontAlgn="base" hangingPunct="1">
              <a:spcBef>
                <a:spcPct val="20000"/>
              </a:spcBef>
              <a:spcAft>
                <a:spcPct val="0"/>
              </a:spcAft>
              <a:buFont typeface="Arial" charset="0"/>
              <a:buBlip>
                <a:blip r:embed="rId2"/>
              </a:buBlip>
              <a:tabLst>
                <a:tab pos="630238" algn="l"/>
              </a:tabLst>
              <a:defRPr sz="2800" kern="1200">
                <a:solidFill>
                  <a:schemeClr val="tx1"/>
                </a:solidFill>
                <a:latin typeface="Arial"/>
                <a:ea typeface="Arial" pitchFamily="37" charset="0"/>
                <a:cs typeface="Arial"/>
              </a:defRPr>
            </a:lvl1pPr>
            <a:lvl2pPr marL="630238" indent="-180975" algn="l" defTabSz="457200" rtl="0" eaLnBrk="1" fontAlgn="base" hangingPunct="1">
              <a:spcBef>
                <a:spcPct val="20000"/>
              </a:spcBef>
              <a:spcAft>
                <a:spcPct val="0"/>
              </a:spcAft>
              <a:buFont typeface="Arial" charset="0"/>
              <a:buBlip>
                <a:blip r:embed="rId2"/>
              </a:buBlip>
              <a:tabLst>
                <a:tab pos="630238" algn="l"/>
              </a:tabLst>
              <a:defRPr sz="2000" kern="1200">
                <a:solidFill>
                  <a:schemeClr val="tx1"/>
                </a:solidFill>
                <a:latin typeface="Arial"/>
                <a:ea typeface="Arial" pitchFamily="37" charset="0"/>
                <a:cs typeface="Arial"/>
              </a:defRPr>
            </a:lvl2pPr>
            <a:lvl3pPr marL="989013" indent="-179388" algn="l" defTabSz="457200" rtl="0" eaLnBrk="1" fontAlgn="base" hangingPunct="1">
              <a:spcBef>
                <a:spcPct val="20000"/>
              </a:spcBef>
              <a:spcAft>
                <a:spcPct val="0"/>
              </a:spcAft>
              <a:buFont typeface="Arial" charset="0"/>
              <a:buBlip>
                <a:blip r:embed="rId2"/>
              </a:buBlip>
              <a:tabLst>
                <a:tab pos="630238" algn="l"/>
              </a:tabLst>
              <a:defRPr kern="1200">
                <a:solidFill>
                  <a:schemeClr val="tx1"/>
                </a:solidFill>
                <a:latin typeface="Arial"/>
                <a:ea typeface="Arial" pitchFamily="37" charset="0"/>
                <a:cs typeface="Arial"/>
              </a:defRPr>
            </a:lvl3pPr>
            <a:lvl4pPr marL="1349375" indent="-180975" algn="l" defTabSz="457200" rtl="0" eaLnBrk="1" fontAlgn="base" hangingPunct="1">
              <a:spcBef>
                <a:spcPct val="20000"/>
              </a:spcBef>
              <a:spcAft>
                <a:spcPct val="0"/>
              </a:spcAft>
              <a:buFont typeface="Arial" charset="0"/>
              <a:buBlip>
                <a:blip r:embed="rId2"/>
              </a:buBlip>
              <a:tabLst>
                <a:tab pos="630238" algn="l"/>
              </a:tabLst>
              <a:defRPr sz="1600" kern="1200">
                <a:solidFill>
                  <a:schemeClr val="tx1"/>
                </a:solidFill>
                <a:latin typeface="Arial"/>
                <a:ea typeface="Arial" pitchFamily="37" charset="0"/>
                <a:cs typeface="Arial"/>
              </a:defRPr>
            </a:lvl4pPr>
            <a:lvl5pPr marL="1708150" indent="-179388" algn="l" defTabSz="457200" rtl="0" eaLnBrk="1" fontAlgn="base" hangingPunct="1">
              <a:spcBef>
                <a:spcPct val="20000"/>
              </a:spcBef>
              <a:spcAft>
                <a:spcPct val="0"/>
              </a:spcAft>
              <a:buFont typeface="Arial" charset="0"/>
              <a:buBlip>
                <a:blip r:embed="rId2"/>
              </a:buBlip>
              <a:tabLst>
                <a:tab pos="630238" algn="l"/>
              </a:tabLst>
              <a:defRPr sz="1600" i="1" kern="1200">
                <a:solidFill>
                  <a:schemeClr val="tx1"/>
                </a:solidFill>
                <a:latin typeface="Arial"/>
                <a:ea typeface="Arial" pitchFamily="37"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9723" indent="-539723" defTabSz="914354">
              <a:buFont typeface="Arial" panose="020B0604020202020204" pitchFamily="34" charset="0"/>
              <a:buChar char="•"/>
              <a:tabLst>
                <a:tab pos="1260413" algn="l"/>
              </a:tabLst>
              <a:defRPr/>
            </a:pPr>
            <a:r>
              <a:rPr lang="nb-NO" sz="2400" dirty="0">
                <a:solidFill>
                  <a:prstClr val="black"/>
                </a:solidFill>
              </a:rPr>
              <a:t>Teknisk plattform?</a:t>
            </a:r>
          </a:p>
          <a:p>
            <a:pPr marL="539723" indent="-539723" defTabSz="914354">
              <a:buFont typeface="Arial" panose="020B0604020202020204" pitchFamily="34" charset="0"/>
              <a:buChar char="•"/>
              <a:tabLst>
                <a:tab pos="1260413" algn="l"/>
              </a:tabLst>
              <a:defRPr/>
            </a:pPr>
            <a:r>
              <a:rPr lang="nb-NO" sz="2400" dirty="0">
                <a:solidFill>
                  <a:prstClr val="black"/>
                </a:solidFill>
              </a:rPr>
              <a:t>Integrasjoner mot andre systemer?</a:t>
            </a:r>
          </a:p>
          <a:p>
            <a:pPr marL="539723" indent="-539723" defTabSz="914354">
              <a:buFont typeface="Arial" panose="020B0604020202020204" pitchFamily="34" charset="0"/>
              <a:buChar char="•"/>
              <a:tabLst>
                <a:tab pos="1260413" algn="l"/>
              </a:tabLst>
              <a:defRPr/>
            </a:pPr>
            <a:r>
              <a:rPr lang="nb-NO" sz="2400" dirty="0">
                <a:solidFill>
                  <a:prstClr val="black"/>
                </a:solidFill>
              </a:rPr>
              <a:t>Test-fasiliteter? </a:t>
            </a:r>
          </a:p>
          <a:p>
            <a:pPr marL="539723" indent="-539723" defTabSz="914354">
              <a:buFont typeface="Arial" panose="020B0604020202020204" pitchFamily="34" charset="0"/>
              <a:buChar char="•"/>
              <a:tabLst>
                <a:tab pos="1260413" algn="l"/>
              </a:tabLst>
              <a:defRPr/>
            </a:pPr>
            <a:r>
              <a:rPr lang="nb-NO" sz="2400" dirty="0">
                <a:solidFill>
                  <a:prstClr val="black"/>
                </a:solidFill>
              </a:rPr>
              <a:t>Brukere og brukergrupper?</a:t>
            </a:r>
          </a:p>
          <a:p>
            <a:pPr marL="539723" indent="-539723" defTabSz="914354">
              <a:buFont typeface="Arial" panose="020B0604020202020204" pitchFamily="34" charset="0"/>
              <a:buChar char="•"/>
              <a:tabLst>
                <a:tab pos="1260413" algn="l"/>
              </a:tabLst>
              <a:defRPr/>
            </a:pPr>
            <a:endParaRPr lang="nb-NO" sz="2400" dirty="0">
              <a:solidFill>
                <a:prstClr val="black"/>
              </a:solidFill>
            </a:endParaRPr>
          </a:p>
          <a:p>
            <a:pPr marL="0" indent="0" defTabSz="914354">
              <a:buNone/>
              <a:tabLst>
                <a:tab pos="1260413" algn="l"/>
              </a:tabLst>
              <a:defRPr/>
            </a:pPr>
            <a:endParaRPr lang="nb-NO" sz="2400" dirty="0">
              <a:solidFill>
                <a:prstClr val="black"/>
              </a:solidFill>
            </a:endParaRPr>
          </a:p>
          <a:p>
            <a:pPr marL="0" indent="0" defTabSz="914354">
              <a:buNone/>
              <a:tabLst>
                <a:tab pos="1260413" algn="l"/>
              </a:tabLst>
              <a:defRPr/>
            </a:pPr>
            <a:endParaRPr lang="nb-NO" sz="2400" dirty="0">
              <a:solidFill>
                <a:prstClr val="black"/>
              </a:solidFill>
            </a:endParaRPr>
          </a:p>
        </p:txBody>
      </p:sp>
      <p:pic>
        <p:nvPicPr>
          <p:cNvPr id="2" name="Bilde 1">
            <a:extLst>
              <a:ext uri="{FF2B5EF4-FFF2-40B4-BE49-F238E27FC236}">
                <a16:creationId xmlns:a16="http://schemas.microsoft.com/office/drawing/2014/main" id="{094B9329-E38F-E59E-CA10-8812D94E975E}"/>
              </a:ext>
            </a:extLst>
          </p:cNvPr>
          <p:cNvPicPr>
            <a:picLocks noChangeAspect="1"/>
          </p:cNvPicPr>
          <p:nvPr/>
        </p:nvPicPr>
        <p:blipFill>
          <a:blip r:embed="rId3"/>
          <a:stretch>
            <a:fillRect/>
          </a:stretch>
        </p:blipFill>
        <p:spPr>
          <a:xfrm>
            <a:off x="20389687" y="11784019"/>
            <a:ext cx="2457290" cy="1028633"/>
          </a:xfrm>
          <a:prstGeom prst="rect">
            <a:avLst/>
          </a:prstGeom>
        </p:spPr>
      </p:pic>
    </p:spTree>
    <p:extLst>
      <p:ext uri="{BB962C8B-B14F-4D97-AF65-F5344CB8AC3E}">
        <p14:creationId xmlns:p14="http://schemas.microsoft.com/office/powerpoint/2010/main" val="23794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6F7978-E705-FC24-42DC-F35DC2B95FA1}"/>
              </a:ext>
            </a:extLst>
          </p:cNvPr>
          <p:cNvSpPr>
            <a:spLocks noGrp="1"/>
          </p:cNvSpPr>
          <p:nvPr>
            <p:ph type="title"/>
          </p:nvPr>
        </p:nvSpPr>
        <p:spPr/>
        <p:txBody>
          <a:bodyPr/>
          <a:lstStyle/>
          <a:p>
            <a:r>
              <a:rPr lang="nb-NO" dirty="0"/>
              <a:t>Unntak for enkelte forskning- og utviklingskontrakter (FOA §2-5)</a:t>
            </a:r>
          </a:p>
        </p:txBody>
      </p:sp>
      <p:pic>
        <p:nvPicPr>
          <p:cNvPr id="1026" name="Picture 2">
            <a:extLst>
              <a:ext uri="{FF2B5EF4-FFF2-40B4-BE49-F238E27FC236}">
                <a16:creationId xmlns:a16="http://schemas.microsoft.com/office/drawing/2014/main" id="{445235C2-AA8D-AB00-090D-3CADCAEA3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2326" y="2286298"/>
            <a:ext cx="8670038" cy="9958418"/>
          </a:xfrm>
          <a:prstGeom prst="rect">
            <a:avLst/>
          </a:prstGeom>
          <a:noFill/>
          <a:extLst>
            <a:ext uri="{909E8E84-426E-40DD-AFC4-6F175D3DCCD1}">
              <a14:hiddenFill xmlns:a14="http://schemas.microsoft.com/office/drawing/2010/main">
                <a:solidFill>
                  <a:srgbClr val="FFFFFF"/>
                </a:solidFill>
              </a14:hiddenFill>
            </a:ext>
          </a:extLst>
        </p:spPr>
      </p:pic>
      <p:sp>
        <p:nvSpPr>
          <p:cNvPr id="4" name="Plassholder for innhold 2">
            <a:extLst>
              <a:ext uri="{FF2B5EF4-FFF2-40B4-BE49-F238E27FC236}">
                <a16:creationId xmlns:a16="http://schemas.microsoft.com/office/drawing/2014/main" id="{3A4F333F-4145-7ACD-D1C5-575472A59F5D}"/>
              </a:ext>
            </a:extLst>
          </p:cNvPr>
          <p:cNvSpPr>
            <a:spLocks noGrp="1"/>
          </p:cNvSpPr>
          <p:nvPr/>
        </p:nvSpPr>
        <p:spPr>
          <a:xfrm>
            <a:off x="1073079" y="3802677"/>
            <a:ext cx="13578138" cy="7200431"/>
          </a:xfrm>
          <a:prstGeom prst="rect">
            <a:avLst/>
          </a:prstGeom>
        </p:spPr>
        <p:txBody>
          <a:bodyPr vert="horz" lIns="0" tIns="0" rIns="0" bIns="0" rtlCol="0">
            <a:normAutofit/>
          </a:bodyPr>
          <a:lstStyle>
            <a:lvl1pPr marL="216000" indent="-216000" algn="l" defTabSz="914400" rtl="0" eaLnBrk="1" latinLnBrk="0" hangingPunct="1">
              <a:lnSpc>
                <a:spcPct val="100000"/>
              </a:lnSpc>
              <a:spcBef>
                <a:spcPts val="600"/>
              </a:spcBef>
              <a:buClr>
                <a:srgbClr val="009FE3"/>
              </a:buClr>
              <a:buFont typeface="Arial" panose="020B0604020202020204" pitchFamily="34" charset="0"/>
              <a:buChar char="•"/>
              <a:defRPr sz="2400" kern="1200">
                <a:solidFill>
                  <a:srgbClr val="000000"/>
                </a:solidFill>
                <a:latin typeface="Arial" panose="020B0604020202020204"/>
              </a:defRPr>
            </a:lvl1pPr>
            <a:lvl2pPr marL="432000" indent="-216000" algn="l" defTabSz="914400" rtl="0" eaLnBrk="1" latinLnBrk="0" hangingPunct="1">
              <a:lnSpc>
                <a:spcPct val="100000"/>
              </a:lnSpc>
              <a:spcBef>
                <a:spcPts val="400"/>
              </a:spcBef>
              <a:buClr>
                <a:srgbClr val="009FE3"/>
              </a:buClr>
              <a:buSzPct val="135000"/>
              <a:buFont typeface="System Font Regular"/>
              <a:buChar char="-"/>
              <a:defRPr sz="2000" kern="1200">
                <a:solidFill>
                  <a:srgbClr val="000000"/>
                </a:solidFill>
                <a:latin typeface="Arial" panose="020B0604020202020204"/>
              </a:defRPr>
            </a:lvl2pPr>
            <a:lvl3pPr marL="648000" indent="-216000" algn="l" defTabSz="914400" rtl="0" eaLnBrk="1" latinLnBrk="0" hangingPunct="1">
              <a:lnSpc>
                <a:spcPct val="100000"/>
              </a:lnSpc>
              <a:spcBef>
                <a:spcPts val="400"/>
              </a:spcBef>
              <a:buClr>
                <a:srgbClr val="009FE3"/>
              </a:buClr>
              <a:buFont typeface="Arial" panose="020B0604020202020204" pitchFamily="34" charset="0"/>
              <a:buChar char="•"/>
              <a:defRPr sz="1600" kern="1200">
                <a:solidFill>
                  <a:srgbClr val="000000"/>
                </a:solidFill>
                <a:latin typeface="Arial" panose="020B0604020202020204"/>
              </a:defRPr>
            </a:lvl3pPr>
            <a:lvl4pPr marL="864000" indent="-216000" algn="l" defTabSz="914400" rtl="0" eaLnBrk="1" latinLnBrk="0" hangingPunct="1">
              <a:lnSpc>
                <a:spcPct val="100000"/>
              </a:lnSpc>
              <a:spcBef>
                <a:spcPts val="400"/>
              </a:spcBef>
              <a:buClr>
                <a:srgbClr val="009FE3"/>
              </a:buClr>
              <a:buSzPct val="135000"/>
              <a:buFont typeface="System Font Regular"/>
              <a:buChar char="-"/>
              <a:defRPr sz="1400" kern="1200">
                <a:solidFill>
                  <a:srgbClr val="000000"/>
                </a:solidFill>
                <a:latin typeface="Arial" panose="020B0604020202020204"/>
              </a:defRPr>
            </a:lvl4pPr>
            <a:lvl5pPr marL="1080000" indent="-216000" algn="l" defTabSz="914400" rtl="0" eaLnBrk="1" latinLnBrk="0" hangingPunct="1">
              <a:lnSpc>
                <a:spcPct val="100000"/>
              </a:lnSpc>
              <a:spcBef>
                <a:spcPts val="400"/>
              </a:spcBef>
              <a:buClr>
                <a:srgbClr val="009FE3"/>
              </a:buClr>
              <a:buFont typeface="Arial" panose="020B0604020202020204" pitchFamily="34" charset="0"/>
              <a:buChar char="•"/>
              <a:defRPr sz="1200" kern="1200">
                <a:solidFill>
                  <a:srgbClr val="000000"/>
                </a:solidFill>
                <a:latin typeface="Arial" panose="020B060402020202020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a:defRPr>
            </a:lvl9pPr>
          </a:lstStyle>
          <a:p>
            <a:r>
              <a:rPr lang="nb-NO" sz="4800" dirty="0"/>
              <a:t>Anskaffelsesregelverket gjelder ikke for enkelte forskning- og utviklingsprosjekter</a:t>
            </a:r>
          </a:p>
          <a:p>
            <a:pPr lvl="1"/>
            <a:r>
              <a:rPr lang="nb-NO" sz="4000" dirty="0"/>
              <a:t>Om oppdragsgiveren ikke fullt ut betaler for tjenesten, eller</a:t>
            </a:r>
          </a:p>
          <a:p>
            <a:pPr lvl="1"/>
            <a:r>
              <a:rPr lang="nb-NO" sz="4000" dirty="0"/>
              <a:t> Tjenester tilfaller ikke oppdragsgiver fullt ut i hans virksomhet</a:t>
            </a:r>
          </a:p>
          <a:p>
            <a:endParaRPr lang="nb-NO" sz="4800" dirty="0"/>
          </a:p>
          <a:p>
            <a:r>
              <a:rPr lang="nb-NO" sz="4800" dirty="0"/>
              <a:t>Hvorfor ikke?</a:t>
            </a:r>
          </a:p>
          <a:p>
            <a:pPr lvl="1"/>
            <a:r>
              <a:rPr lang="nb-NO" sz="4000" dirty="0"/>
              <a:t>Felles investering i kunnskap dvs. ikke et forhold hvor en oppdragsgiver styrer en leverandør</a:t>
            </a:r>
          </a:p>
        </p:txBody>
      </p:sp>
      <p:sp>
        <p:nvSpPr>
          <p:cNvPr id="5" name="Likebent trekant 4">
            <a:extLst>
              <a:ext uri="{FF2B5EF4-FFF2-40B4-BE49-F238E27FC236}">
                <a16:creationId xmlns:a16="http://schemas.microsoft.com/office/drawing/2014/main" id="{ECE97E85-D739-B94E-C86F-589EC26A3B93}"/>
              </a:ext>
            </a:extLst>
          </p:cNvPr>
          <p:cNvSpPr/>
          <p:nvPr/>
        </p:nvSpPr>
        <p:spPr>
          <a:xfrm rot="10800000">
            <a:off x="760234" y="11192925"/>
            <a:ext cx="11146246" cy="1136748"/>
          </a:xfrm>
          <a:prstGeom prst="triangle">
            <a:avLst/>
          </a:prstGeom>
          <a:solidFill>
            <a:srgbClr val="009FE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2868" tIns="91434" rIns="182868" bIns="91434" numCol="1" spcCol="0" rtlCol="0" fromWordArt="0" anchor="ctr" anchorCtr="0" forceAA="0" compatLnSpc="1">
            <a:prstTxWarp prst="textNoShape">
              <a:avLst/>
            </a:prstTxWarp>
            <a:noAutofit/>
          </a:bodyPr>
          <a:lstStyle>
            <a:defPPr>
              <a:defRPr lang="nb-NO"/>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nb-NO" sz="4000" b="1" dirty="0" err="1"/>
          </a:p>
        </p:txBody>
      </p:sp>
      <p:sp>
        <p:nvSpPr>
          <p:cNvPr id="6" name="Plassholder for innhold 2">
            <a:extLst>
              <a:ext uri="{FF2B5EF4-FFF2-40B4-BE49-F238E27FC236}">
                <a16:creationId xmlns:a16="http://schemas.microsoft.com/office/drawing/2014/main" id="{C117E127-9541-96EE-8EEB-D10DBCEB446D}"/>
              </a:ext>
            </a:extLst>
          </p:cNvPr>
          <p:cNvSpPr txBox="1">
            <a:spLocks/>
          </p:cNvSpPr>
          <p:nvPr/>
        </p:nvSpPr>
        <p:spPr>
          <a:xfrm>
            <a:off x="2746399" y="12519487"/>
            <a:ext cx="9427346" cy="1864727"/>
          </a:xfrm>
          <a:prstGeom prst="rect">
            <a:avLst/>
          </a:prstGeom>
        </p:spPr>
        <p:txBody>
          <a:bodyPr vert="horz" lIns="0" tIns="0" rIns="0" bIns="0" rtlCol="0">
            <a:normAutofit/>
          </a:bodyPr>
          <a:lstStyle>
            <a:defPPr>
              <a:defRPr lang="nb-NO"/>
            </a:defPPr>
            <a:lvl1pPr marL="0" algn="l" defTabSz="914400" rtl="0" eaLnBrk="1" latinLnBrk="0" hangingPunct="1">
              <a:defRPr sz="1800" kern="1200">
                <a:solidFill>
                  <a:srgbClr val="000000"/>
                </a:solidFill>
                <a:latin typeface="Arial" panose="020B0604020202020204"/>
              </a:defRPr>
            </a:lvl1pPr>
            <a:lvl2pPr marL="457200" algn="l" defTabSz="914400" rtl="0" eaLnBrk="1" latinLnBrk="0" hangingPunct="1">
              <a:defRPr sz="1800" kern="1200">
                <a:solidFill>
                  <a:srgbClr val="000000"/>
                </a:solidFill>
                <a:latin typeface="Arial" panose="020B0604020202020204"/>
              </a:defRPr>
            </a:lvl2pPr>
            <a:lvl3pPr marL="914400" algn="l" defTabSz="914400" rtl="0" eaLnBrk="1" latinLnBrk="0" hangingPunct="1">
              <a:defRPr sz="1800" kern="1200">
                <a:solidFill>
                  <a:srgbClr val="000000"/>
                </a:solidFill>
                <a:latin typeface="Arial" panose="020B0604020202020204"/>
              </a:defRPr>
            </a:lvl3pPr>
            <a:lvl4pPr marL="1371600" algn="l" defTabSz="914400" rtl="0" eaLnBrk="1" latinLnBrk="0" hangingPunct="1">
              <a:defRPr sz="1800" kern="1200">
                <a:solidFill>
                  <a:srgbClr val="000000"/>
                </a:solidFill>
                <a:latin typeface="Arial" panose="020B0604020202020204"/>
              </a:defRPr>
            </a:lvl4pPr>
            <a:lvl5pPr marL="1828800" algn="l" defTabSz="914400" rtl="0" eaLnBrk="1" latinLnBrk="0" hangingPunct="1">
              <a:defRPr sz="1800" kern="1200">
                <a:solidFill>
                  <a:srgbClr val="000000"/>
                </a:solidFill>
                <a:latin typeface="Arial" panose="020B0604020202020204"/>
              </a:defRPr>
            </a:lvl5pPr>
            <a:lvl6pPr marL="2286000" algn="l" defTabSz="914400" rtl="0" eaLnBrk="1" latinLnBrk="0" hangingPunct="1">
              <a:defRPr sz="1800" kern="1200">
                <a:solidFill>
                  <a:srgbClr val="000000"/>
                </a:solidFill>
                <a:latin typeface="Arial" panose="020B0604020202020204"/>
              </a:defRPr>
            </a:lvl6pPr>
            <a:lvl7pPr marL="2743200" algn="l" defTabSz="914400" rtl="0" eaLnBrk="1" latinLnBrk="0" hangingPunct="1">
              <a:defRPr sz="1800" kern="1200">
                <a:solidFill>
                  <a:srgbClr val="000000"/>
                </a:solidFill>
                <a:latin typeface="Arial" panose="020B0604020202020204"/>
              </a:defRPr>
            </a:lvl7pPr>
            <a:lvl8pPr marL="3200400" algn="l" defTabSz="914400" rtl="0" eaLnBrk="1" latinLnBrk="0" hangingPunct="1">
              <a:defRPr sz="1800" kern="1200">
                <a:solidFill>
                  <a:srgbClr val="000000"/>
                </a:solidFill>
                <a:latin typeface="Arial" panose="020B0604020202020204"/>
              </a:defRPr>
            </a:lvl8pPr>
            <a:lvl9pPr marL="3657600" algn="l" defTabSz="914400" rtl="0" eaLnBrk="1" latinLnBrk="0" hangingPunct="1">
              <a:defRPr sz="1800" kern="1200">
                <a:solidFill>
                  <a:srgbClr val="000000"/>
                </a:solidFill>
                <a:latin typeface="Arial" panose="020B0604020202020204"/>
              </a:defRPr>
            </a:lvl9pPr>
          </a:lstStyle>
          <a:p>
            <a:r>
              <a:rPr lang="nb-NO" sz="4800" b="1" dirty="0"/>
              <a:t>Må gjenspeiles i kontrakten!</a:t>
            </a:r>
          </a:p>
          <a:p>
            <a:endParaRPr lang="nb-NO" sz="4800" b="1" dirty="0"/>
          </a:p>
        </p:txBody>
      </p:sp>
    </p:spTree>
    <p:extLst>
      <p:ext uri="{BB962C8B-B14F-4D97-AF65-F5344CB8AC3E}">
        <p14:creationId xmlns:p14="http://schemas.microsoft.com/office/powerpoint/2010/main" val="90206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l: venstre og høyre 2">
            <a:extLst>
              <a:ext uri="{FF2B5EF4-FFF2-40B4-BE49-F238E27FC236}">
                <a16:creationId xmlns:a16="http://schemas.microsoft.com/office/drawing/2014/main" id="{2787AE93-686C-44A2-9708-1B70D78FD44D}"/>
              </a:ext>
            </a:extLst>
          </p:cNvPr>
          <p:cNvSpPr/>
          <p:nvPr/>
        </p:nvSpPr>
        <p:spPr>
          <a:xfrm>
            <a:off x="1286989" y="86166"/>
            <a:ext cx="14508001" cy="2828742"/>
          </a:xfrm>
          <a:prstGeom prst="lef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endParaRPr lang="nb-NO" sz="3396" dirty="0">
              <a:solidFill>
                <a:prstClr val="white"/>
              </a:solidFill>
              <a:latin typeface="Arial" panose="020B0604020202020204"/>
            </a:endParaRPr>
          </a:p>
          <a:p>
            <a:pPr algn="ctr" defTabSz="1724838"/>
            <a:r>
              <a:rPr lang="nb-NO" sz="3396" dirty="0">
                <a:solidFill>
                  <a:prstClr val="white"/>
                </a:solidFill>
                <a:latin typeface="Arial" panose="020B0604020202020204"/>
              </a:rPr>
              <a:t>Før-kommersiell anskaffelse</a:t>
            </a:r>
          </a:p>
          <a:p>
            <a:pPr algn="ctr" defTabSz="1724838"/>
            <a:r>
              <a:rPr lang="nb-NO" sz="3396" dirty="0">
                <a:solidFill>
                  <a:prstClr val="white"/>
                </a:solidFill>
                <a:latin typeface="Arial" panose="020B0604020202020204"/>
              </a:rPr>
              <a:t>(Unntak fra lov og forskrift om offentlige anskaffelser)</a:t>
            </a:r>
          </a:p>
          <a:p>
            <a:pPr algn="ctr" defTabSz="1724838"/>
            <a:endParaRPr lang="nb-NO" sz="3396" dirty="0">
              <a:solidFill>
                <a:prstClr val="white"/>
              </a:solidFill>
              <a:latin typeface="Arial" panose="020B0604020202020204"/>
            </a:endParaRPr>
          </a:p>
        </p:txBody>
      </p:sp>
      <p:sp>
        <p:nvSpPr>
          <p:cNvPr id="4" name="Pil: venstre og høyre 3">
            <a:extLst>
              <a:ext uri="{FF2B5EF4-FFF2-40B4-BE49-F238E27FC236}">
                <a16:creationId xmlns:a16="http://schemas.microsoft.com/office/drawing/2014/main" id="{EB061B92-8900-484B-91A5-10DDE7BDE725}"/>
              </a:ext>
            </a:extLst>
          </p:cNvPr>
          <p:cNvSpPr/>
          <p:nvPr/>
        </p:nvSpPr>
        <p:spPr>
          <a:xfrm>
            <a:off x="16880775" y="86166"/>
            <a:ext cx="7500450" cy="282874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r>
              <a:rPr lang="nb-NO" sz="3396" dirty="0">
                <a:solidFill>
                  <a:prstClr val="white"/>
                </a:solidFill>
                <a:latin typeface="Arial" panose="020B0604020202020204"/>
              </a:rPr>
              <a:t>Kommersiell anskaffelse</a:t>
            </a:r>
          </a:p>
          <a:p>
            <a:pPr algn="ctr" defTabSz="1724838"/>
            <a:r>
              <a:rPr lang="nb-NO" sz="3396" dirty="0">
                <a:solidFill>
                  <a:prstClr val="white"/>
                </a:solidFill>
                <a:latin typeface="Arial" panose="020B0604020202020204"/>
              </a:rPr>
              <a:t>(LOA/FOA)</a:t>
            </a:r>
          </a:p>
        </p:txBody>
      </p:sp>
      <p:cxnSp>
        <p:nvCxnSpPr>
          <p:cNvPr id="6" name="Rett linje 5">
            <a:extLst>
              <a:ext uri="{FF2B5EF4-FFF2-40B4-BE49-F238E27FC236}">
                <a16:creationId xmlns:a16="http://schemas.microsoft.com/office/drawing/2014/main" id="{D2770A5E-0763-4EBF-BB2F-C9E9F3259756}"/>
              </a:ext>
            </a:extLst>
          </p:cNvPr>
          <p:cNvCxnSpPr>
            <a:cxnSpLocks/>
          </p:cNvCxnSpPr>
          <p:nvPr/>
        </p:nvCxnSpPr>
        <p:spPr>
          <a:xfrm>
            <a:off x="16780785" y="4425713"/>
            <a:ext cx="0" cy="625485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3" name="Plassholder for innhold 2">
            <a:extLst>
              <a:ext uri="{FF2B5EF4-FFF2-40B4-BE49-F238E27FC236}">
                <a16:creationId xmlns:a16="http://schemas.microsoft.com/office/drawing/2014/main" id="{991872ED-70DA-4952-940E-309137208245}"/>
              </a:ext>
            </a:extLst>
          </p:cNvPr>
          <p:cNvSpPr txBox="1">
            <a:spLocks/>
          </p:cNvSpPr>
          <p:nvPr/>
        </p:nvSpPr>
        <p:spPr>
          <a:xfrm>
            <a:off x="172635" y="3032772"/>
            <a:ext cx="3594840" cy="1178641"/>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2400" dirty="0">
                <a:solidFill>
                  <a:srgbClr val="23344F"/>
                </a:solidFill>
                <a:latin typeface="Arial" panose="020B0604020202020204"/>
              </a:rPr>
              <a:t>Kunngjøring av før-kommersiell anskaffelse </a:t>
            </a:r>
          </a:p>
        </p:txBody>
      </p:sp>
      <p:sp>
        <p:nvSpPr>
          <p:cNvPr id="24" name="Plassholder for innhold 2">
            <a:extLst>
              <a:ext uri="{FF2B5EF4-FFF2-40B4-BE49-F238E27FC236}">
                <a16:creationId xmlns:a16="http://schemas.microsoft.com/office/drawing/2014/main" id="{5578E691-C6CE-4A7A-ABD4-B2BB91403833}"/>
              </a:ext>
            </a:extLst>
          </p:cNvPr>
          <p:cNvSpPr txBox="1">
            <a:spLocks/>
          </p:cNvSpPr>
          <p:nvPr/>
        </p:nvSpPr>
        <p:spPr>
          <a:xfrm>
            <a:off x="4630045" y="3032772"/>
            <a:ext cx="3594840" cy="1178641"/>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2400" dirty="0">
                <a:solidFill>
                  <a:srgbClr val="23344F"/>
                </a:solidFill>
                <a:latin typeface="Arial" panose="020B0604020202020204"/>
              </a:rPr>
              <a:t>Evaluering/valg av leverandør for </a:t>
            </a:r>
            <a:r>
              <a:rPr lang="nb-NO" sz="2400" dirty="0" err="1">
                <a:solidFill>
                  <a:srgbClr val="23344F"/>
                </a:solidFill>
                <a:latin typeface="Arial" panose="020B0604020202020204"/>
              </a:rPr>
              <a:t>hovedkontrakt</a:t>
            </a:r>
            <a:endParaRPr lang="nb-NO" sz="2400" dirty="0">
              <a:solidFill>
                <a:srgbClr val="23344F"/>
              </a:solidFill>
              <a:latin typeface="Arial" panose="020B0604020202020204"/>
            </a:endParaRPr>
          </a:p>
        </p:txBody>
      </p:sp>
      <p:sp>
        <p:nvSpPr>
          <p:cNvPr id="25" name="Plassholder for innhold 2">
            <a:extLst>
              <a:ext uri="{FF2B5EF4-FFF2-40B4-BE49-F238E27FC236}">
                <a16:creationId xmlns:a16="http://schemas.microsoft.com/office/drawing/2014/main" id="{9EB6EA46-5103-432D-BEED-455326ECAD99}"/>
              </a:ext>
            </a:extLst>
          </p:cNvPr>
          <p:cNvSpPr txBox="1">
            <a:spLocks/>
          </p:cNvSpPr>
          <p:nvPr/>
        </p:nvSpPr>
        <p:spPr>
          <a:xfrm>
            <a:off x="8412421" y="3032772"/>
            <a:ext cx="3594840" cy="1178641"/>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2400" dirty="0">
                <a:solidFill>
                  <a:srgbClr val="23344F"/>
                </a:solidFill>
                <a:latin typeface="Arial" panose="020B0604020202020204"/>
              </a:rPr>
              <a:t>Evaluering/valg av leverandør for avropskontrakt 2 </a:t>
            </a:r>
          </a:p>
        </p:txBody>
      </p:sp>
      <p:sp>
        <p:nvSpPr>
          <p:cNvPr id="26" name="Plassholder for innhold 2">
            <a:extLst>
              <a:ext uri="{FF2B5EF4-FFF2-40B4-BE49-F238E27FC236}">
                <a16:creationId xmlns:a16="http://schemas.microsoft.com/office/drawing/2014/main" id="{35D7371E-5EAB-4B30-8764-70C4F643B903}"/>
              </a:ext>
            </a:extLst>
          </p:cNvPr>
          <p:cNvSpPr txBox="1">
            <a:spLocks/>
          </p:cNvSpPr>
          <p:nvPr/>
        </p:nvSpPr>
        <p:spPr>
          <a:xfrm>
            <a:off x="12200150" y="3032772"/>
            <a:ext cx="3594840" cy="1178641"/>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2400" dirty="0">
                <a:solidFill>
                  <a:srgbClr val="23344F"/>
                </a:solidFill>
                <a:latin typeface="Arial" panose="020B0604020202020204"/>
              </a:rPr>
              <a:t>Evaluering/valg av leverandør for avropskontrakt 3 </a:t>
            </a:r>
          </a:p>
        </p:txBody>
      </p:sp>
      <p:sp>
        <p:nvSpPr>
          <p:cNvPr id="27" name="Plassholder for innhold 2">
            <a:extLst>
              <a:ext uri="{FF2B5EF4-FFF2-40B4-BE49-F238E27FC236}">
                <a16:creationId xmlns:a16="http://schemas.microsoft.com/office/drawing/2014/main" id="{F297BB8B-AB82-41D4-B444-029D2DB28A0F}"/>
              </a:ext>
            </a:extLst>
          </p:cNvPr>
          <p:cNvSpPr txBox="1">
            <a:spLocks/>
          </p:cNvSpPr>
          <p:nvPr/>
        </p:nvSpPr>
        <p:spPr>
          <a:xfrm>
            <a:off x="15457488" y="3032772"/>
            <a:ext cx="3594840" cy="1178641"/>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2400" dirty="0">
                <a:solidFill>
                  <a:srgbClr val="23344F"/>
                </a:solidFill>
                <a:latin typeface="Arial" panose="020B0604020202020204"/>
              </a:rPr>
              <a:t>Gjennomføring av kommersiell anskaffelse (LOA/FOA)	</a:t>
            </a:r>
          </a:p>
        </p:txBody>
      </p:sp>
      <p:sp>
        <p:nvSpPr>
          <p:cNvPr id="28" name="Alternativ prosess 27">
            <a:extLst>
              <a:ext uri="{FF2B5EF4-FFF2-40B4-BE49-F238E27FC236}">
                <a16:creationId xmlns:a16="http://schemas.microsoft.com/office/drawing/2014/main" id="{B7020329-B1B8-4B87-9AB2-13E4DB5FC73E}"/>
              </a:ext>
            </a:extLst>
          </p:cNvPr>
          <p:cNvSpPr/>
          <p:nvPr/>
        </p:nvSpPr>
        <p:spPr>
          <a:xfrm>
            <a:off x="505685" y="5079343"/>
            <a:ext cx="4184180" cy="5601221"/>
          </a:xfrm>
          <a:prstGeom prst="flowChartAlternate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r>
              <a:rPr lang="nb-NO" sz="3396" dirty="0">
                <a:solidFill>
                  <a:prstClr val="black"/>
                </a:solidFill>
                <a:latin typeface="Arial" panose="020B0604020202020204"/>
              </a:rPr>
              <a:t>Alle </a:t>
            </a:r>
          </a:p>
          <a:p>
            <a:pPr algn="ctr" defTabSz="1724838"/>
            <a:r>
              <a:rPr lang="nb-NO" sz="3396" dirty="0">
                <a:solidFill>
                  <a:prstClr val="black"/>
                </a:solidFill>
                <a:latin typeface="Arial" panose="020B0604020202020204"/>
              </a:rPr>
              <a:t>interesserte leverandører </a:t>
            </a:r>
          </a:p>
        </p:txBody>
      </p:sp>
      <p:sp>
        <p:nvSpPr>
          <p:cNvPr id="29" name="Alternativ prosess 28">
            <a:extLst>
              <a:ext uri="{FF2B5EF4-FFF2-40B4-BE49-F238E27FC236}">
                <a16:creationId xmlns:a16="http://schemas.microsoft.com/office/drawing/2014/main" id="{9B951F5C-F2FE-4D6F-99A5-143A3AE43ADC}"/>
              </a:ext>
            </a:extLst>
          </p:cNvPr>
          <p:cNvSpPr/>
          <p:nvPr/>
        </p:nvSpPr>
        <p:spPr>
          <a:xfrm>
            <a:off x="6144429" y="5149291"/>
            <a:ext cx="3002882" cy="85581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r>
              <a:rPr lang="nb-NO" sz="3396" dirty="0">
                <a:solidFill>
                  <a:prstClr val="black"/>
                </a:solidFill>
                <a:latin typeface="Arial" panose="020B0604020202020204"/>
              </a:rPr>
              <a:t>Leverandør A</a:t>
            </a:r>
          </a:p>
        </p:txBody>
      </p:sp>
      <p:sp>
        <p:nvSpPr>
          <p:cNvPr id="30" name="Alternativ prosess 29">
            <a:extLst>
              <a:ext uri="{FF2B5EF4-FFF2-40B4-BE49-F238E27FC236}">
                <a16:creationId xmlns:a16="http://schemas.microsoft.com/office/drawing/2014/main" id="{6729A23F-F6CA-48C9-8888-4470D9CEF0E2}"/>
              </a:ext>
            </a:extLst>
          </p:cNvPr>
          <p:cNvSpPr/>
          <p:nvPr/>
        </p:nvSpPr>
        <p:spPr>
          <a:xfrm>
            <a:off x="6165860" y="6225627"/>
            <a:ext cx="3002882" cy="85581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r>
              <a:rPr lang="nb-NO" sz="3396" dirty="0">
                <a:solidFill>
                  <a:prstClr val="black"/>
                </a:solidFill>
                <a:latin typeface="Arial" panose="020B0604020202020204"/>
              </a:rPr>
              <a:t>Leverandør B</a:t>
            </a:r>
          </a:p>
        </p:txBody>
      </p:sp>
      <p:sp>
        <p:nvSpPr>
          <p:cNvPr id="31" name="Alternativ prosess 30">
            <a:extLst>
              <a:ext uri="{FF2B5EF4-FFF2-40B4-BE49-F238E27FC236}">
                <a16:creationId xmlns:a16="http://schemas.microsoft.com/office/drawing/2014/main" id="{C43BDB78-88DB-4B68-8BA6-6DF2DF832A3F}"/>
              </a:ext>
            </a:extLst>
          </p:cNvPr>
          <p:cNvSpPr/>
          <p:nvPr/>
        </p:nvSpPr>
        <p:spPr>
          <a:xfrm>
            <a:off x="6165860" y="7292668"/>
            <a:ext cx="3002882" cy="85581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r>
              <a:rPr lang="nb-NO" sz="3396" dirty="0">
                <a:solidFill>
                  <a:prstClr val="black"/>
                </a:solidFill>
                <a:latin typeface="Arial" panose="020B0604020202020204"/>
              </a:rPr>
              <a:t>Leverandør C</a:t>
            </a:r>
          </a:p>
        </p:txBody>
      </p:sp>
      <p:sp>
        <p:nvSpPr>
          <p:cNvPr id="32" name="Alternativ prosess 31">
            <a:extLst>
              <a:ext uri="{FF2B5EF4-FFF2-40B4-BE49-F238E27FC236}">
                <a16:creationId xmlns:a16="http://schemas.microsoft.com/office/drawing/2014/main" id="{E9805429-9E10-493F-800D-D93BA2C0C0A0}"/>
              </a:ext>
            </a:extLst>
          </p:cNvPr>
          <p:cNvSpPr/>
          <p:nvPr/>
        </p:nvSpPr>
        <p:spPr>
          <a:xfrm>
            <a:off x="6163650" y="8361944"/>
            <a:ext cx="3002882" cy="85581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r>
              <a:rPr lang="nb-NO" sz="3396" dirty="0">
                <a:solidFill>
                  <a:prstClr val="black"/>
                </a:solidFill>
                <a:latin typeface="Arial" panose="020B0604020202020204"/>
              </a:rPr>
              <a:t>Leverandør D</a:t>
            </a:r>
          </a:p>
        </p:txBody>
      </p:sp>
      <p:sp>
        <p:nvSpPr>
          <p:cNvPr id="33" name="Alternativ prosess 32">
            <a:extLst>
              <a:ext uri="{FF2B5EF4-FFF2-40B4-BE49-F238E27FC236}">
                <a16:creationId xmlns:a16="http://schemas.microsoft.com/office/drawing/2014/main" id="{C77A41D4-6D0C-4C3F-AD6B-708608200C33}"/>
              </a:ext>
            </a:extLst>
          </p:cNvPr>
          <p:cNvSpPr/>
          <p:nvPr/>
        </p:nvSpPr>
        <p:spPr>
          <a:xfrm>
            <a:off x="6163650" y="9409984"/>
            <a:ext cx="3002882" cy="85581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r>
              <a:rPr lang="nb-NO" sz="3396" dirty="0">
                <a:solidFill>
                  <a:prstClr val="black"/>
                </a:solidFill>
                <a:latin typeface="Arial" panose="020B0604020202020204"/>
              </a:rPr>
              <a:t>Leverandør E</a:t>
            </a:r>
          </a:p>
        </p:txBody>
      </p:sp>
      <p:sp>
        <p:nvSpPr>
          <p:cNvPr id="34" name="Alternativ prosess 33">
            <a:extLst>
              <a:ext uri="{FF2B5EF4-FFF2-40B4-BE49-F238E27FC236}">
                <a16:creationId xmlns:a16="http://schemas.microsoft.com/office/drawing/2014/main" id="{5A599BDC-5F03-41E3-AC2E-03A8827FCDA6}"/>
              </a:ext>
            </a:extLst>
          </p:cNvPr>
          <p:cNvSpPr/>
          <p:nvPr/>
        </p:nvSpPr>
        <p:spPr>
          <a:xfrm>
            <a:off x="9791511" y="6225627"/>
            <a:ext cx="3002882" cy="85581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r>
              <a:rPr lang="nb-NO" sz="3396" dirty="0">
                <a:solidFill>
                  <a:prstClr val="black"/>
                </a:solidFill>
                <a:latin typeface="Arial" panose="020B0604020202020204"/>
              </a:rPr>
              <a:t>Leverandør A</a:t>
            </a:r>
          </a:p>
        </p:txBody>
      </p:sp>
      <p:sp>
        <p:nvSpPr>
          <p:cNvPr id="35" name="Alternativ prosess 34">
            <a:extLst>
              <a:ext uri="{FF2B5EF4-FFF2-40B4-BE49-F238E27FC236}">
                <a16:creationId xmlns:a16="http://schemas.microsoft.com/office/drawing/2014/main" id="{C1327D04-066F-4E4F-8E4E-844B463F98B9}"/>
              </a:ext>
            </a:extLst>
          </p:cNvPr>
          <p:cNvSpPr/>
          <p:nvPr/>
        </p:nvSpPr>
        <p:spPr>
          <a:xfrm>
            <a:off x="9812942" y="7301963"/>
            <a:ext cx="3002882" cy="85581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r>
              <a:rPr lang="nb-NO" sz="3396" dirty="0">
                <a:solidFill>
                  <a:prstClr val="black"/>
                </a:solidFill>
                <a:latin typeface="Arial" panose="020B0604020202020204"/>
              </a:rPr>
              <a:t>Leverandør C</a:t>
            </a:r>
          </a:p>
        </p:txBody>
      </p:sp>
      <p:sp>
        <p:nvSpPr>
          <p:cNvPr id="36" name="Alternativ prosess 35">
            <a:extLst>
              <a:ext uri="{FF2B5EF4-FFF2-40B4-BE49-F238E27FC236}">
                <a16:creationId xmlns:a16="http://schemas.microsoft.com/office/drawing/2014/main" id="{E90C700A-A99F-4F6D-9170-8F095D9C3893}"/>
              </a:ext>
            </a:extLst>
          </p:cNvPr>
          <p:cNvSpPr/>
          <p:nvPr/>
        </p:nvSpPr>
        <p:spPr>
          <a:xfrm>
            <a:off x="9812942" y="8369004"/>
            <a:ext cx="3002882" cy="85581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r>
              <a:rPr lang="nb-NO" sz="3396" dirty="0">
                <a:solidFill>
                  <a:prstClr val="black"/>
                </a:solidFill>
                <a:latin typeface="Arial" panose="020B0604020202020204"/>
              </a:rPr>
              <a:t>Leverandør E</a:t>
            </a:r>
          </a:p>
        </p:txBody>
      </p:sp>
      <p:sp>
        <p:nvSpPr>
          <p:cNvPr id="37" name="Alternativ prosess 36">
            <a:extLst>
              <a:ext uri="{FF2B5EF4-FFF2-40B4-BE49-F238E27FC236}">
                <a16:creationId xmlns:a16="http://schemas.microsoft.com/office/drawing/2014/main" id="{C0F73F2D-CE8C-43C3-B038-F4AA92155F51}"/>
              </a:ext>
            </a:extLst>
          </p:cNvPr>
          <p:cNvSpPr/>
          <p:nvPr/>
        </p:nvSpPr>
        <p:spPr>
          <a:xfrm>
            <a:off x="13431440" y="6823268"/>
            <a:ext cx="3002882" cy="85581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r>
              <a:rPr lang="nb-NO" sz="3396" dirty="0">
                <a:solidFill>
                  <a:prstClr val="black"/>
                </a:solidFill>
                <a:latin typeface="Arial" panose="020B0604020202020204"/>
              </a:rPr>
              <a:t>Leverandør A</a:t>
            </a:r>
          </a:p>
        </p:txBody>
      </p:sp>
      <p:sp>
        <p:nvSpPr>
          <p:cNvPr id="38" name="Alternativ prosess 37">
            <a:extLst>
              <a:ext uri="{FF2B5EF4-FFF2-40B4-BE49-F238E27FC236}">
                <a16:creationId xmlns:a16="http://schemas.microsoft.com/office/drawing/2014/main" id="{B41BA041-53BB-4281-8875-4A67AB72888C}"/>
              </a:ext>
            </a:extLst>
          </p:cNvPr>
          <p:cNvSpPr/>
          <p:nvPr/>
        </p:nvSpPr>
        <p:spPr>
          <a:xfrm>
            <a:off x="13452871" y="7899604"/>
            <a:ext cx="3002882" cy="855812"/>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r>
              <a:rPr lang="nb-NO" sz="3396" dirty="0">
                <a:solidFill>
                  <a:prstClr val="black"/>
                </a:solidFill>
                <a:latin typeface="Arial" panose="020B0604020202020204"/>
              </a:rPr>
              <a:t>Leverandør C</a:t>
            </a:r>
          </a:p>
        </p:txBody>
      </p:sp>
      <p:cxnSp>
        <p:nvCxnSpPr>
          <p:cNvPr id="48" name="Rett linje 47">
            <a:extLst>
              <a:ext uri="{FF2B5EF4-FFF2-40B4-BE49-F238E27FC236}">
                <a16:creationId xmlns:a16="http://schemas.microsoft.com/office/drawing/2014/main" id="{4718A07C-EDEF-4F89-92C2-2B82ABA337C1}"/>
              </a:ext>
            </a:extLst>
          </p:cNvPr>
          <p:cNvCxnSpPr>
            <a:cxnSpLocks/>
          </p:cNvCxnSpPr>
          <p:nvPr/>
        </p:nvCxnSpPr>
        <p:spPr>
          <a:xfrm>
            <a:off x="13201998" y="4425713"/>
            <a:ext cx="0" cy="62548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Rett linje 48">
            <a:extLst>
              <a:ext uri="{FF2B5EF4-FFF2-40B4-BE49-F238E27FC236}">
                <a16:creationId xmlns:a16="http://schemas.microsoft.com/office/drawing/2014/main" id="{716C8540-4943-4009-B92D-C974DC9EC3D6}"/>
              </a:ext>
            </a:extLst>
          </p:cNvPr>
          <p:cNvCxnSpPr>
            <a:cxnSpLocks/>
          </p:cNvCxnSpPr>
          <p:nvPr/>
        </p:nvCxnSpPr>
        <p:spPr>
          <a:xfrm>
            <a:off x="9558925" y="4425713"/>
            <a:ext cx="0" cy="62548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Rett linje 49">
            <a:extLst>
              <a:ext uri="{FF2B5EF4-FFF2-40B4-BE49-F238E27FC236}">
                <a16:creationId xmlns:a16="http://schemas.microsoft.com/office/drawing/2014/main" id="{5B2AE13E-1C99-4D58-B014-DD8ACDC9F6A8}"/>
              </a:ext>
            </a:extLst>
          </p:cNvPr>
          <p:cNvCxnSpPr>
            <a:cxnSpLocks/>
          </p:cNvCxnSpPr>
          <p:nvPr/>
        </p:nvCxnSpPr>
        <p:spPr>
          <a:xfrm>
            <a:off x="5808702" y="4425713"/>
            <a:ext cx="0" cy="625485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Plassholder for innhold 2">
            <a:extLst>
              <a:ext uri="{FF2B5EF4-FFF2-40B4-BE49-F238E27FC236}">
                <a16:creationId xmlns:a16="http://schemas.microsoft.com/office/drawing/2014/main" id="{F5998F53-DBDC-4E78-8018-CF44E0488530}"/>
              </a:ext>
            </a:extLst>
          </p:cNvPr>
          <p:cNvSpPr txBox="1">
            <a:spLocks/>
          </p:cNvSpPr>
          <p:nvPr/>
        </p:nvSpPr>
        <p:spPr>
          <a:xfrm>
            <a:off x="1970054" y="10877502"/>
            <a:ext cx="1797421" cy="613360"/>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3000" b="1" dirty="0">
                <a:solidFill>
                  <a:srgbClr val="23344F"/>
                </a:solidFill>
                <a:latin typeface="Arial" panose="020B0604020202020204"/>
              </a:rPr>
              <a:t>FASE O </a:t>
            </a:r>
          </a:p>
        </p:txBody>
      </p:sp>
      <p:sp>
        <p:nvSpPr>
          <p:cNvPr id="52" name="Plassholder for innhold 2">
            <a:extLst>
              <a:ext uri="{FF2B5EF4-FFF2-40B4-BE49-F238E27FC236}">
                <a16:creationId xmlns:a16="http://schemas.microsoft.com/office/drawing/2014/main" id="{3F82F8A3-C499-4300-A803-607AB2CA313D}"/>
              </a:ext>
            </a:extLst>
          </p:cNvPr>
          <p:cNvSpPr txBox="1">
            <a:spLocks/>
          </p:cNvSpPr>
          <p:nvPr/>
        </p:nvSpPr>
        <p:spPr>
          <a:xfrm>
            <a:off x="6981999" y="10883431"/>
            <a:ext cx="2013497" cy="1489357"/>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3000" b="1" dirty="0">
                <a:solidFill>
                  <a:srgbClr val="23344F"/>
                </a:solidFill>
                <a:latin typeface="Arial" panose="020B0604020202020204"/>
              </a:rPr>
              <a:t>FASE 1</a:t>
            </a:r>
          </a:p>
        </p:txBody>
      </p:sp>
      <p:sp>
        <p:nvSpPr>
          <p:cNvPr id="53" name="Plassholder for innhold 2">
            <a:extLst>
              <a:ext uri="{FF2B5EF4-FFF2-40B4-BE49-F238E27FC236}">
                <a16:creationId xmlns:a16="http://schemas.microsoft.com/office/drawing/2014/main" id="{11F0F048-67D7-41D4-AEF3-51706A7E3365}"/>
              </a:ext>
            </a:extLst>
          </p:cNvPr>
          <p:cNvSpPr txBox="1">
            <a:spLocks/>
          </p:cNvSpPr>
          <p:nvPr/>
        </p:nvSpPr>
        <p:spPr>
          <a:xfrm>
            <a:off x="10318346" y="10885119"/>
            <a:ext cx="2013497" cy="1489357"/>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3000" b="1" dirty="0">
                <a:solidFill>
                  <a:srgbClr val="23344F"/>
                </a:solidFill>
                <a:latin typeface="Arial" panose="020B0604020202020204"/>
              </a:rPr>
              <a:t>FASE 2</a:t>
            </a:r>
          </a:p>
        </p:txBody>
      </p:sp>
      <p:sp>
        <p:nvSpPr>
          <p:cNvPr id="54" name="Plassholder for innhold 2">
            <a:extLst>
              <a:ext uri="{FF2B5EF4-FFF2-40B4-BE49-F238E27FC236}">
                <a16:creationId xmlns:a16="http://schemas.microsoft.com/office/drawing/2014/main" id="{9B146F95-200E-446D-92C9-353D27173189}"/>
              </a:ext>
            </a:extLst>
          </p:cNvPr>
          <p:cNvSpPr txBox="1">
            <a:spLocks/>
          </p:cNvSpPr>
          <p:nvPr/>
        </p:nvSpPr>
        <p:spPr>
          <a:xfrm>
            <a:off x="13898731" y="10885119"/>
            <a:ext cx="2013497" cy="1489357"/>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3000" b="1" dirty="0">
                <a:solidFill>
                  <a:srgbClr val="23344F"/>
                </a:solidFill>
                <a:latin typeface="Arial" panose="020B0604020202020204"/>
              </a:rPr>
              <a:t>FASE 3</a:t>
            </a:r>
          </a:p>
        </p:txBody>
      </p:sp>
      <p:sp>
        <p:nvSpPr>
          <p:cNvPr id="55" name="Plassholder for innhold 2">
            <a:extLst>
              <a:ext uri="{FF2B5EF4-FFF2-40B4-BE49-F238E27FC236}">
                <a16:creationId xmlns:a16="http://schemas.microsoft.com/office/drawing/2014/main" id="{267AA753-36E2-460F-90BB-13CF3FAC1E90}"/>
              </a:ext>
            </a:extLst>
          </p:cNvPr>
          <p:cNvSpPr txBox="1">
            <a:spLocks/>
          </p:cNvSpPr>
          <p:nvPr/>
        </p:nvSpPr>
        <p:spPr>
          <a:xfrm>
            <a:off x="1010404" y="11448252"/>
            <a:ext cx="4221245" cy="1178641"/>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2700" dirty="0">
                <a:solidFill>
                  <a:srgbClr val="23344F"/>
                </a:solidFill>
                <a:latin typeface="Arial" panose="020B0604020202020204"/>
              </a:rPr>
              <a:t>Utvelgelse av ide/konsept</a:t>
            </a:r>
          </a:p>
        </p:txBody>
      </p:sp>
      <p:sp>
        <p:nvSpPr>
          <p:cNvPr id="56" name="Plassholder for innhold 2">
            <a:extLst>
              <a:ext uri="{FF2B5EF4-FFF2-40B4-BE49-F238E27FC236}">
                <a16:creationId xmlns:a16="http://schemas.microsoft.com/office/drawing/2014/main" id="{BB5AE983-12B5-40A7-B8B6-C03C2905E869}"/>
              </a:ext>
            </a:extLst>
          </p:cNvPr>
          <p:cNvSpPr txBox="1">
            <a:spLocks/>
          </p:cNvSpPr>
          <p:nvPr/>
        </p:nvSpPr>
        <p:spPr>
          <a:xfrm>
            <a:off x="6682627" y="11472451"/>
            <a:ext cx="4221245" cy="1178641"/>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2700" dirty="0">
                <a:solidFill>
                  <a:srgbClr val="23344F"/>
                </a:solidFill>
                <a:latin typeface="Arial" panose="020B0604020202020204"/>
              </a:rPr>
              <a:t>Utvikling av løsningsforslag</a:t>
            </a:r>
          </a:p>
        </p:txBody>
      </p:sp>
      <p:sp>
        <p:nvSpPr>
          <p:cNvPr id="57" name="Plassholder for innhold 2">
            <a:extLst>
              <a:ext uri="{FF2B5EF4-FFF2-40B4-BE49-F238E27FC236}">
                <a16:creationId xmlns:a16="http://schemas.microsoft.com/office/drawing/2014/main" id="{A1B977A8-64C6-4D3E-B9D7-9AF6D5001DC5}"/>
              </a:ext>
            </a:extLst>
          </p:cNvPr>
          <p:cNvSpPr txBox="1">
            <a:spLocks/>
          </p:cNvSpPr>
          <p:nvPr/>
        </p:nvSpPr>
        <p:spPr>
          <a:xfrm>
            <a:off x="10508882" y="11448252"/>
            <a:ext cx="2430980" cy="1178641"/>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2700" dirty="0">
                <a:solidFill>
                  <a:srgbClr val="23344F"/>
                </a:solidFill>
                <a:latin typeface="Arial" panose="020B0604020202020204"/>
              </a:rPr>
              <a:t>Utvikle prototype</a:t>
            </a:r>
          </a:p>
        </p:txBody>
      </p:sp>
      <p:sp>
        <p:nvSpPr>
          <p:cNvPr id="58" name="Plassholder for innhold 2">
            <a:extLst>
              <a:ext uri="{FF2B5EF4-FFF2-40B4-BE49-F238E27FC236}">
                <a16:creationId xmlns:a16="http://schemas.microsoft.com/office/drawing/2014/main" id="{77F1E047-B27F-464D-A8D9-1600D75416EE}"/>
              </a:ext>
            </a:extLst>
          </p:cNvPr>
          <p:cNvSpPr txBox="1">
            <a:spLocks/>
          </p:cNvSpPr>
          <p:nvPr/>
        </p:nvSpPr>
        <p:spPr>
          <a:xfrm>
            <a:off x="13973457" y="11448252"/>
            <a:ext cx="2430980" cy="1178641"/>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2700" dirty="0">
                <a:solidFill>
                  <a:srgbClr val="23344F"/>
                </a:solidFill>
                <a:latin typeface="Arial" panose="020B0604020202020204"/>
              </a:rPr>
              <a:t>Felttesting av løsningen</a:t>
            </a:r>
          </a:p>
        </p:txBody>
      </p:sp>
      <p:sp>
        <p:nvSpPr>
          <p:cNvPr id="60" name="Multiplikasjonstegn 59">
            <a:extLst>
              <a:ext uri="{FF2B5EF4-FFF2-40B4-BE49-F238E27FC236}">
                <a16:creationId xmlns:a16="http://schemas.microsoft.com/office/drawing/2014/main" id="{B81783B6-FBCF-4A7F-AE78-23AAC1820812}"/>
              </a:ext>
            </a:extLst>
          </p:cNvPr>
          <p:cNvSpPr/>
          <p:nvPr/>
        </p:nvSpPr>
        <p:spPr>
          <a:xfrm>
            <a:off x="8894581" y="8602425"/>
            <a:ext cx="679556" cy="41059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endParaRPr lang="nb-NO" sz="3396">
              <a:solidFill>
                <a:prstClr val="white"/>
              </a:solidFill>
              <a:latin typeface="Arial" panose="020B0604020202020204"/>
            </a:endParaRPr>
          </a:p>
        </p:txBody>
      </p:sp>
      <p:sp>
        <p:nvSpPr>
          <p:cNvPr id="61" name="Multiplikasjonstegn 60">
            <a:extLst>
              <a:ext uri="{FF2B5EF4-FFF2-40B4-BE49-F238E27FC236}">
                <a16:creationId xmlns:a16="http://schemas.microsoft.com/office/drawing/2014/main" id="{D4F79F00-5698-4F4C-B5A4-CEEB9062F573}"/>
              </a:ext>
            </a:extLst>
          </p:cNvPr>
          <p:cNvSpPr/>
          <p:nvPr/>
        </p:nvSpPr>
        <p:spPr>
          <a:xfrm>
            <a:off x="8899468" y="6448237"/>
            <a:ext cx="679556" cy="41059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endParaRPr lang="nb-NO" sz="3396">
              <a:solidFill>
                <a:prstClr val="white"/>
              </a:solidFill>
              <a:latin typeface="Arial" panose="020B0604020202020204"/>
            </a:endParaRPr>
          </a:p>
        </p:txBody>
      </p:sp>
      <p:sp>
        <p:nvSpPr>
          <p:cNvPr id="62" name="Multiplikasjonstegn 61">
            <a:extLst>
              <a:ext uri="{FF2B5EF4-FFF2-40B4-BE49-F238E27FC236}">
                <a16:creationId xmlns:a16="http://schemas.microsoft.com/office/drawing/2014/main" id="{A568B96D-8370-4063-BF6A-D1B0D8A66A48}"/>
              </a:ext>
            </a:extLst>
          </p:cNvPr>
          <p:cNvSpPr/>
          <p:nvPr/>
        </p:nvSpPr>
        <p:spPr>
          <a:xfrm>
            <a:off x="172634" y="13021104"/>
            <a:ext cx="679556" cy="41494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endParaRPr lang="nb-NO" sz="3396">
              <a:solidFill>
                <a:prstClr val="white"/>
              </a:solidFill>
              <a:latin typeface="Arial" panose="020B0604020202020204"/>
            </a:endParaRPr>
          </a:p>
        </p:txBody>
      </p:sp>
      <p:sp>
        <p:nvSpPr>
          <p:cNvPr id="63" name="Multiplikasjonstegn 62">
            <a:extLst>
              <a:ext uri="{FF2B5EF4-FFF2-40B4-BE49-F238E27FC236}">
                <a16:creationId xmlns:a16="http://schemas.microsoft.com/office/drawing/2014/main" id="{8350CF30-D9B6-4666-8214-C46F2669C804}"/>
              </a:ext>
            </a:extLst>
          </p:cNvPr>
          <p:cNvSpPr/>
          <p:nvPr/>
        </p:nvSpPr>
        <p:spPr>
          <a:xfrm>
            <a:off x="12600083" y="8602425"/>
            <a:ext cx="679556" cy="41059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24838"/>
            <a:endParaRPr lang="nb-NO" sz="3396">
              <a:solidFill>
                <a:prstClr val="white"/>
              </a:solidFill>
              <a:latin typeface="Arial" panose="020B0604020202020204"/>
            </a:endParaRPr>
          </a:p>
        </p:txBody>
      </p:sp>
      <p:sp>
        <p:nvSpPr>
          <p:cNvPr id="64" name="Plassholder for innhold 2">
            <a:extLst>
              <a:ext uri="{FF2B5EF4-FFF2-40B4-BE49-F238E27FC236}">
                <a16:creationId xmlns:a16="http://schemas.microsoft.com/office/drawing/2014/main" id="{162491EA-DAEB-44FB-809E-EACDAA5DE12E}"/>
              </a:ext>
            </a:extLst>
          </p:cNvPr>
          <p:cNvSpPr txBox="1">
            <a:spLocks/>
          </p:cNvSpPr>
          <p:nvPr/>
        </p:nvSpPr>
        <p:spPr>
          <a:xfrm>
            <a:off x="800357" y="13021104"/>
            <a:ext cx="3594840" cy="1178641"/>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2400" dirty="0">
                <a:solidFill>
                  <a:srgbClr val="23344F"/>
                </a:solidFill>
                <a:latin typeface="Arial" panose="020B0604020202020204"/>
              </a:rPr>
              <a:t>= Kontrakt termineres</a:t>
            </a:r>
          </a:p>
        </p:txBody>
      </p:sp>
      <p:sp>
        <p:nvSpPr>
          <p:cNvPr id="66" name="Plassholder for innhold 2">
            <a:extLst>
              <a:ext uri="{FF2B5EF4-FFF2-40B4-BE49-F238E27FC236}">
                <a16:creationId xmlns:a16="http://schemas.microsoft.com/office/drawing/2014/main" id="{2543EFDB-61A9-430C-86FB-67FACDB569AC}"/>
              </a:ext>
            </a:extLst>
          </p:cNvPr>
          <p:cNvSpPr txBox="1">
            <a:spLocks/>
          </p:cNvSpPr>
          <p:nvPr/>
        </p:nvSpPr>
        <p:spPr>
          <a:xfrm>
            <a:off x="18047821" y="6306948"/>
            <a:ext cx="5928914" cy="1032641"/>
          </a:xfrm>
          <a:prstGeom prst="rect">
            <a:avLst/>
          </a:prstGeom>
        </p:spPr>
        <p:txBody>
          <a:bodyPr/>
          <a:lstStyle>
            <a:lvl1pPr marL="540000" indent="-540000" algn="l" defTabSz="1219085" rtl="0" eaLnBrk="1" latinLnBrk="0" hangingPunct="1">
              <a:lnSpc>
                <a:spcPct val="100000"/>
              </a:lnSpc>
              <a:spcBef>
                <a:spcPts val="2500"/>
              </a:spcBef>
              <a:buClr>
                <a:srgbClr val="00ADEE"/>
              </a:buClr>
              <a:buFont typeface="Arial" panose="020B0604020202020204" pitchFamily="34" charset="0"/>
              <a:buChar char="•"/>
              <a:defRPr sz="3700" kern="1200">
                <a:solidFill>
                  <a:schemeClr val="tx2"/>
                </a:solidFill>
                <a:latin typeface="+mn-lt"/>
                <a:ea typeface="+mn-ea"/>
                <a:cs typeface="+mn-cs"/>
              </a:defRPr>
            </a:lvl1pPr>
            <a:lvl2pPr marL="900000" indent="-360000" algn="l" defTabSz="1219085" rtl="0" eaLnBrk="1" latinLnBrk="0" hangingPunct="1">
              <a:lnSpc>
                <a:spcPct val="90000"/>
              </a:lnSpc>
              <a:spcBef>
                <a:spcPts val="1500"/>
              </a:spcBef>
              <a:buClr>
                <a:srgbClr val="00ADEE"/>
              </a:buClr>
              <a:buFont typeface="Arial" panose="020B0604020202020204" pitchFamily="34" charset="0"/>
              <a:buChar char="•"/>
              <a:defRPr sz="3200" kern="1200">
                <a:solidFill>
                  <a:schemeClr val="tx2"/>
                </a:solidFill>
                <a:latin typeface="+mn-lt"/>
                <a:ea typeface="+mn-ea"/>
                <a:cs typeface="+mn-cs"/>
              </a:defRPr>
            </a:lvl2pPr>
            <a:lvl3pPr marL="1260000" indent="-360000" algn="l" defTabSz="1219085" rtl="0" eaLnBrk="1" latinLnBrk="0" hangingPunct="1">
              <a:lnSpc>
                <a:spcPct val="90000"/>
              </a:lnSpc>
              <a:spcBef>
                <a:spcPts val="1500"/>
              </a:spcBef>
              <a:buClr>
                <a:srgbClr val="00ADEE"/>
              </a:buClr>
              <a:buFont typeface="Arial" panose="020B0604020202020204" pitchFamily="34" charset="0"/>
              <a:buChar char="•"/>
              <a:defRPr sz="2800" kern="1200">
                <a:solidFill>
                  <a:schemeClr val="tx2"/>
                </a:solidFill>
                <a:latin typeface="+mn-lt"/>
                <a:ea typeface="+mn-ea"/>
                <a:cs typeface="+mn-cs"/>
              </a:defRPr>
            </a:lvl3pPr>
            <a:lvl4pPr marL="1620000" indent="-360000" algn="l" defTabSz="1219085" rtl="0" eaLnBrk="1" latinLnBrk="0" hangingPunct="1">
              <a:lnSpc>
                <a:spcPct val="90000"/>
              </a:lnSpc>
              <a:spcBef>
                <a:spcPts val="1500"/>
              </a:spcBef>
              <a:buClr>
                <a:srgbClr val="00ADEE"/>
              </a:buClr>
              <a:buFont typeface="Arial" panose="020B0604020202020204" pitchFamily="34" charset="0"/>
              <a:buChar char="•"/>
              <a:defRPr sz="2400" kern="1200">
                <a:solidFill>
                  <a:schemeClr val="tx2"/>
                </a:solidFill>
                <a:latin typeface="+mn-lt"/>
                <a:ea typeface="+mn-ea"/>
                <a:cs typeface="+mn-cs"/>
              </a:defRPr>
            </a:lvl4pPr>
            <a:lvl5pPr marL="1980000" indent="-360000" algn="l" defTabSz="1219085" rtl="0" eaLnBrk="1" latinLnBrk="0" hangingPunct="1">
              <a:lnSpc>
                <a:spcPct val="90000"/>
              </a:lnSpc>
              <a:spcBef>
                <a:spcPts val="1500"/>
              </a:spcBef>
              <a:buClr>
                <a:srgbClr val="00ADEE"/>
              </a:buClr>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defTabSz="1828537">
              <a:spcBef>
                <a:spcPts val="3750"/>
              </a:spcBef>
              <a:buNone/>
            </a:pPr>
            <a:r>
              <a:rPr lang="nb-NO" sz="2700" b="1" dirty="0">
                <a:solidFill>
                  <a:srgbClr val="23344F"/>
                </a:solidFill>
                <a:latin typeface="Arial" panose="020B0604020202020204"/>
              </a:rPr>
              <a:t>Kommersialisering </a:t>
            </a:r>
          </a:p>
          <a:p>
            <a:pPr marL="0" indent="0" defTabSz="1828537">
              <a:spcBef>
                <a:spcPts val="3750"/>
              </a:spcBef>
              <a:buNone/>
            </a:pPr>
            <a:r>
              <a:rPr lang="nb-NO" sz="2400" dirty="0">
                <a:solidFill>
                  <a:srgbClr val="23344F"/>
                </a:solidFill>
                <a:latin typeface="Arial" panose="020B0604020202020204"/>
              </a:rPr>
              <a:t>(Er ikke en del av denne konkurransen. Vil eventuelt bli gjennomført som separate anskaffelser)</a:t>
            </a:r>
          </a:p>
        </p:txBody>
      </p:sp>
    </p:spTree>
    <p:extLst>
      <p:ext uri="{BB962C8B-B14F-4D97-AF65-F5344CB8AC3E}">
        <p14:creationId xmlns:p14="http://schemas.microsoft.com/office/powerpoint/2010/main" val="3383500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C46999F-3C04-044F-ACA7-CCD2817C2322}"/>
              </a:ext>
            </a:extLst>
          </p:cNvPr>
          <p:cNvSpPr>
            <a:spLocks noGrp="1"/>
          </p:cNvSpPr>
          <p:nvPr>
            <p:ph type="body" sz="quarter" idx="10"/>
          </p:nvPr>
        </p:nvSpPr>
        <p:spPr/>
        <p:txBody>
          <a:bodyPr/>
          <a:lstStyle/>
          <a:p>
            <a:r>
              <a:rPr lang="nb-NO" dirty="0"/>
              <a:t>Har du spørsmål?</a:t>
            </a:r>
          </a:p>
          <a:p>
            <a:r>
              <a:rPr lang="nb-NO" dirty="0"/>
              <a:t>Ta kontakt:</a:t>
            </a:r>
          </a:p>
          <a:p>
            <a:r>
              <a:rPr lang="nb-NO" dirty="0">
                <a:solidFill>
                  <a:srgbClr val="FFC000"/>
                </a:solidFill>
                <a:hlinkClick r:id="rId2">
                  <a:extLst>
                    <a:ext uri="{A12FA001-AC4F-418D-AE19-62706E023703}">
                      <ahyp:hlinkClr xmlns:ahyp="http://schemas.microsoft.com/office/drawing/2018/hyperlinkcolor" val="tx"/>
                    </a:ext>
                  </a:extLst>
                </a:hlinkClick>
              </a:rPr>
              <a:t>johan.englund@dfo.no</a:t>
            </a:r>
            <a:endParaRPr lang="nb-NO" dirty="0">
              <a:solidFill>
                <a:srgbClr val="FFC000"/>
              </a:solidFill>
            </a:endParaRPr>
          </a:p>
          <a:p>
            <a:r>
              <a:rPr lang="nb-NO" dirty="0">
                <a:solidFill>
                  <a:srgbClr val="FFC000"/>
                </a:solidFill>
              </a:rPr>
              <a:t>Tel. 93824553</a:t>
            </a:r>
          </a:p>
          <a:p>
            <a:endParaRPr lang="nb-NO" dirty="0"/>
          </a:p>
        </p:txBody>
      </p:sp>
    </p:spTree>
    <p:extLst>
      <p:ext uri="{BB962C8B-B14F-4D97-AF65-F5344CB8AC3E}">
        <p14:creationId xmlns:p14="http://schemas.microsoft.com/office/powerpoint/2010/main" val="66660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3D0039-2D4B-1B1C-4318-86F06CA4A083}"/>
              </a:ext>
            </a:extLst>
          </p:cNvPr>
          <p:cNvSpPr>
            <a:spLocks noGrp="1"/>
          </p:cNvSpPr>
          <p:nvPr>
            <p:ph type="dt" sz="half" idx="10"/>
          </p:nvPr>
        </p:nvSpPr>
        <p:spPr/>
        <p:txBody>
          <a:bodyPr/>
          <a:lstStyle/>
          <a:p>
            <a:fld id="{3C1F780C-E8FC-48E0-96E0-66229AFA0BA3}" type="datetime1">
              <a:rPr lang="nb-NO" noProof="0" smtClean="0"/>
              <a:pPr/>
              <a:t>13.06.2023</a:t>
            </a:fld>
            <a:endParaRPr lang="nb-NO" noProof="0" dirty="0"/>
          </a:p>
        </p:txBody>
      </p:sp>
      <p:sp>
        <p:nvSpPr>
          <p:cNvPr id="4" name="Footer Placeholder 3">
            <a:extLst>
              <a:ext uri="{FF2B5EF4-FFF2-40B4-BE49-F238E27FC236}">
                <a16:creationId xmlns:a16="http://schemas.microsoft.com/office/drawing/2014/main" id="{4A730929-231E-43E2-9006-256A10DF29B9}"/>
              </a:ext>
            </a:extLst>
          </p:cNvPr>
          <p:cNvSpPr>
            <a:spLocks noGrp="1"/>
          </p:cNvSpPr>
          <p:nvPr>
            <p:ph type="ftr" sz="quarter" idx="11"/>
          </p:nvPr>
        </p:nvSpPr>
        <p:spPr/>
        <p:txBody>
          <a:bodyPr/>
          <a:lstStyle/>
          <a:p>
            <a:r>
              <a:rPr lang="nb-NO" noProof="0" dirty="0"/>
              <a:t>Sett inn presentasjonstittel via toppmeny "Sett inn - Topptekst og bunntekst"</a:t>
            </a:r>
          </a:p>
        </p:txBody>
      </p:sp>
      <p:sp>
        <p:nvSpPr>
          <p:cNvPr id="5" name="Slide Number Placeholder 4">
            <a:extLst>
              <a:ext uri="{FF2B5EF4-FFF2-40B4-BE49-F238E27FC236}">
                <a16:creationId xmlns:a16="http://schemas.microsoft.com/office/drawing/2014/main" id="{47BB92BE-C574-8DA9-907C-C61663A005E5}"/>
              </a:ext>
            </a:extLst>
          </p:cNvPr>
          <p:cNvSpPr>
            <a:spLocks noGrp="1"/>
          </p:cNvSpPr>
          <p:nvPr>
            <p:ph type="sldNum" sz="quarter" idx="12"/>
          </p:nvPr>
        </p:nvSpPr>
        <p:spPr/>
        <p:txBody>
          <a:bodyPr/>
          <a:lstStyle/>
          <a:p>
            <a:fld id="{36F4D1B9-59DF-4B5C-8440-F23B9F46A364}" type="slidenum">
              <a:rPr lang="nb-NO" noProof="0" smtClean="0"/>
              <a:pPr/>
              <a:t>25</a:t>
            </a:fld>
            <a:endParaRPr lang="nb-NO" noProof="0" dirty="0"/>
          </a:p>
        </p:txBody>
      </p:sp>
      <p:sp>
        <p:nvSpPr>
          <p:cNvPr id="8" name="Title 7">
            <a:extLst>
              <a:ext uri="{FF2B5EF4-FFF2-40B4-BE49-F238E27FC236}">
                <a16:creationId xmlns:a16="http://schemas.microsoft.com/office/drawing/2014/main" id="{1C72BDFF-55F7-47E7-747A-A26069B27AE8}"/>
              </a:ext>
            </a:extLst>
          </p:cNvPr>
          <p:cNvSpPr>
            <a:spLocks noGrp="1"/>
          </p:cNvSpPr>
          <p:nvPr>
            <p:ph type="ctrTitle"/>
          </p:nvPr>
        </p:nvSpPr>
        <p:spPr/>
        <p:txBody>
          <a:bodyPr/>
          <a:lstStyle/>
          <a:p>
            <a:r>
              <a:rPr lang="nb-NO" dirty="0"/>
              <a:t>Muligheter og utfordringer med innkjøperens øyne </a:t>
            </a:r>
            <a:br>
              <a:rPr lang="nb-NO" dirty="0"/>
            </a:br>
            <a:r>
              <a:rPr lang="nb-NO" dirty="0"/>
              <a:t>ved Ellen </a:t>
            </a:r>
            <a:r>
              <a:rPr lang="nb-NO" dirty="0" err="1"/>
              <a:t>Staknes</a:t>
            </a:r>
            <a:r>
              <a:rPr lang="nb-NO" dirty="0"/>
              <a:t> fra Sykehusinnkjøp HF</a:t>
            </a:r>
            <a:br>
              <a:rPr lang="nb-NO" dirty="0"/>
            </a:br>
            <a:br>
              <a:rPr lang="nb-NO" dirty="0"/>
            </a:br>
            <a:endParaRPr lang="nb-NO" dirty="0"/>
          </a:p>
        </p:txBody>
      </p:sp>
    </p:spTree>
    <p:extLst>
      <p:ext uri="{BB962C8B-B14F-4D97-AF65-F5344CB8AC3E}">
        <p14:creationId xmlns:p14="http://schemas.microsoft.com/office/powerpoint/2010/main" val="2149144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tel 1"/>
          <p:cNvSpPr>
            <a:spLocks noGrp="1"/>
          </p:cNvSpPr>
          <p:nvPr>
            <p:ph type="subTitle" idx="1"/>
          </p:nvPr>
        </p:nvSpPr>
        <p:spPr/>
        <p:txBody>
          <a:bodyPr vert="horz" lIns="182868" tIns="91434" rIns="182868" bIns="91434" rtlCol="0" anchor="t">
            <a:normAutofit/>
          </a:bodyPr>
          <a:lstStyle/>
          <a:p>
            <a:r>
              <a:rPr lang="nb-NO" dirty="0"/>
              <a:t>Ellen Staknes, </a:t>
            </a:r>
          </a:p>
          <a:p>
            <a:r>
              <a:rPr lang="nb-NO" dirty="0"/>
              <a:t>Spesialrådgiver IKT-anskaffelser</a:t>
            </a:r>
          </a:p>
          <a:p>
            <a:r>
              <a:rPr lang="nb-NO" dirty="0"/>
              <a:t>ellen.staknes@sykehusinnkjop.no</a:t>
            </a:r>
          </a:p>
        </p:txBody>
      </p:sp>
      <p:sp>
        <p:nvSpPr>
          <p:cNvPr id="3" name="Tittel 2"/>
          <p:cNvSpPr>
            <a:spLocks noGrp="1"/>
          </p:cNvSpPr>
          <p:nvPr>
            <p:ph type="title"/>
          </p:nvPr>
        </p:nvSpPr>
        <p:spPr>
          <a:xfrm>
            <a:off x="12238871" y="4841907"/>
            <a:ext cx="11520530" cy="3168146"/>
          </a:xfrm>
        </p:spPr>
        <p:txBody>
          <a:bodyPr>
            <a:noAutofit/>
          </a:bodyPr>
          <a:lstStyle/>
          <a:p>
            <a:r>
              <a:rPr lang="nb-NO" sz="7200" dirty="0">
                <a:latin typeface="Calibri" panose="020F0502020204030204" pitchFamily="34" charset="0"/>
                <a:ea typeface="Calibri" panose="020F0502020204030204" pitchFamily="34" charset="0"/>
              </a:rPr>
              <a:t>Muligheter og utfordringer med innkjøperens øyne </a:t>
            </a:r>
            <a:endParaRPr lang="nb-NO" sz="7200" dirty="0">
              <a:cs typeface="Calibri"/>
            </a:endParaRPr>
          </a:p>
        </p:txBody>
      </p:sp>
    </p:spTree>
    <p:extLst>
      <p:ext uri="{BB962C8B-B14F-4D97-AF65-F5344CB8AC3E}">
        <p14:creationId xmlns:p14="http://schemas.microsoft.com/office/powerpoint/2010/main" val="237732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C0F1B36-108D-2EBD-423A-955341C9BA17}"/>
              </a:ext>
            </a:extLst>
          </p:cNvPr>
          <p:cNvSpPr>
            <a:spLocks noGrp="1"/>
          </p:cNvSpPr>
          <p:nvPr>
            <p:ph type="title"/>
          </p:nvPr>
        </p:nvSpPr>
        <p:spPr>
          <a:xfrm>
            <a:off x="1246703" y="1961775"/>
            <a:ext cx="21889007" cy="1296060"/>
          </a:xfrm>
        </p:spPr>
        <p:txBody>
          <a:bodyPr>
            <a:noAutofit/>
          </a:bodyPr>
          <a:lstStyle/>
          <a:p>
            <a:r>
              <a:rPr lang="en-US" sz="8000" dirty="0"/>
              <a:t>Sykehusinnkjøp</a:t>
            </a:r>
          </a:p>
        </p:txBody>
      </p:sp>
      <p:sp>
        <p:nvSpPr>
          <p:cNvPr id="4" name="Plassholder for dato 3"/>
          <p:cNvSpPr>
            <a:spLocks noGrp="1"/>
          </p:cNvSpPr>
          <p:nvPr>
            <p:ph type="dt" sz="half" idx="10"/>
          </p:nvPr>
        </p:nvSpPr>
        <p:spPr>
          <a:xfrm>
            <a:off x="20255578" y="183996"/>
            <a:ext cx="2112096" cy="730202"/>
          </a:xfrm>
        </p:spPr>
        <p:txBody>
          <a:bodyPr anchor="ctr">
            <a:normAutofit/>
          </a:bodyPr>
          <a:lstStyle/>
          <a:p>
            <a:pPr>
              <a:spcAft>
                <a:spcPts val="1200"/>
              </a:spcAft>
            </a:pPr>
            <a:fld id="{AD798C2D-F3A0-4155-B8E1-48DA23F945BF}" type="datetime1">
              <a:rPr lang="nb-NO" smtClean="0"/>
              <a:pPr>
                <a:spcAft>
                  <a:spcPts val="1200"/>
                </a:spcAft>
              </a:pPr>
              <a:t>13.06.2023</a:t>
            </a:fld>
            <a:endParaRPr lang="nb-NO"/>
          </a:p>
        </p:txBody>
      </p:sp>
      <p:sp>
        <p:nvSpPr>
          <p:cNvPr id="5" name="Plassholder for lysbildenummer 4"/>
          <p:cNvSpPr>
            <a:spLocks noGrp="1"/>
          </p:cNvSpPr>
          <p:nvPr>
            <p:ph type="sldNum" sz="quarter" idx="12"/>
          </p:nvPr>
        </p:nvSpPr>
        <p:spPr>
          <a:xfrm>
            <a:off x="22559683" y="183996"/>
            <a:ext cx="1152053" cy="730202"/>
          </a:xfrm>
        </p:spPr>
        <p:txBody>
          <a:bodyPr anchor="ctr">
            <a:normAutofit/>
          </a:bodyPr>
          <a:lstStyle/>
          <a:p>
            <a:pPr>
              <a:spcAft>
                <a:spcPts val="1200"/>
              </a:spcAft>
            </a:pPr>
            <a:fld id="{C3E2B909-5DF0-479F-B9F1-F1A2F33A8D85}" type="slidenum">
              <a:rPr lang="nb-NO" smtClean="0"/>
              <a:pPr>
                <a:spcAft>
                  <a:spcPts val="1200"/>
                </a:spcAft>
              </a:pPr>
              <a:t>27</a:t>
            </a:fld>
            <a:endParaRPr lang="nb-NO"/>
          </a:p>
        </p:txBody>
      </p:sp>
      <p:sp>
        <p:nvSpPr>
          <p:cNvPr id="9" name="Plassholder for innhold 8">
            <a:extLst>
              <a:ext uri="{FF2B5EF4-FFF2-40B4-BE49-F238E27FC236}">
                <a16:creationId xmlns:a16="http://schemas.microsoft.com/office/drawing/2014/main" id="{4DF739DE-CACD-5040-93E4-7FDDA0B72D2A}"/>
              </a:ext>
            </a:extLst>
          </p:cNvPr>
          <p:cNvSpPr>
            <a:spLocks noGrp="1"/>
          </p:cNvSpPr>
          <p:nvPr>
            <p:ph sz="half" idx="2"/>
          </p:nvPr>
        </p:nvSpPr>
        <p:spPr/>
        <p:txBody>
          <a:bodyPr/>
          <a:lstStyle/>
          <a:p>
            <a:r>
              <a:rPr lang="nb-NO" dirty="0"/>
              <a:t>900 anskaffelser i året</a:t>
            </a:r>
          </a:p>
          <a:p>
            <a:r>
              <a:rPr lang="nb-NO" dirty="0"/>
              <a:t>Forvalter om lag 6000 avtaler</a:t>
            </a:r>
          </a:p>
          <a:p>
            <a:r>
              <a:rPr lang="nb-NO" dirty="0"/>
              <a:t>Over 300 ansatte over hele landet</a:t>
            </a:r>
          </a:p>
          <a:p>
            <a:endParaRPr lang="nb-NO" dirty="0"/>
          </a:p>
        </p:txBody>
      </p:sp>
      <p:pic>
        <p:nvPicPr>
          <p:cNvPr id="8" name="Plassholder for innhold 7">
            <a:extLst>
              <a:ext uri="{FF2B5EF4-FFF2-40B4-BE49-F238E27FC236}">
                <a16:creationId xmlns:a16="http://schemas.microsoft.com/office/drawing/2014/main" id="{F11ED858-90C2-73F9-A74B-C9CF1F436619}"/>
              </a:ext>
            </a:extLst>
          </p:cNvPr>
          <p:cNvPicPr>
            <a:picLocks noGrp="1" noChangeAspect="1"/>
          </p:cNvPicPr>
          <p:nvPr>
            <p:ph sz="quarter" idx="4"/>
          </p:nvPr>
        </p:nvPicPr>
        <p:blipFill>
          <a:blip r:embed="rId2"/>
          <a:stretch>
            <a:fillRect/>
          </a:stretch>
        </p:blipFill>
        <p:spPr>
          <a:xfrm>
            <a:off x="12384870" y="4588796"/>
            <a:ext cx="10778422" cy="7424297"/>
          </a:xfrm>
        </p:spPr>
      </p:pic>
    </p:spTree>
    <p:extLst>
      <p:ext uri="{BB962C8B-B14F-4D97-AF65-F5344CB8AC3E}">
        <p14:creationId xmlns:p14="http://schemas.microsoft.com/office/powerpoint/2010/main" val="2263848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10128448" y="91780"/>
            <a:ext cx="1056117" cy="365125"/>
          </a:xfrm>
          <a:prstGeom prst="rect">
            <a:avLst/>
          </a:prstGeom>
          <a:ln w="0" cmpd="sng">
            <a:noFill/>
          </a:ln>
        </p:spPr>
        <p:txBody>
          <a:bodyPr vert="horz" lIns="36000" tIns="45720" rIns="36000" bIns="45720" rtlCol="0" anchor="ctr"/>
          <a:lstStyle>
            <a:defPPr>
              <a:defRPr lang="nb-NO"/>
            </a:defPPr>
            <a:lvl1pPr marL="0" algn="ctr" defTabSz="914400" rtl="0" eaLnBrk="1" latinLnBrk="0" hangingPunct="1">
              <a:defRPr sz="1200" b="1" u="none" kern="1200">
                <a:ln>
                  <a:noFill/>
                </a:ln>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C0D751-6247-4131-AE8C-DAE42DD9229F}" type="datetime1">
              <a:rPr lang="nb-NO" smtClean="0"/>
              <a:pPr/>
              <a:t>13.06.2023</a:t>
            </a:fld>
            <a:endParaRPr lang="nb-NO"/>
          </a:p>
        </p:txBody>
      </p:sp>
      <p:sp>
        <p:nvSpPr>
          <p:cNvPr id="3" name="Plassholder for lysbildenummer 2"/>
          <p:cNvSpPr>
            <a:spLocks noGrp="1"/>
          </p:cNvSpPr>
          <p:nvPr>
            <p:ph type="sldNum" sz="quarter" idx="12"/>
          </p:nvPr>
        </p:nvSpPr>
        <p:spPr>
          <a:xfrm>
            <a:off x="11280576" y="91780"/>
            <a:ext cx="576064" cy="365125"/>
          </a:xfrm>
          <a:prstGeom prst="rect">
            <a:avLst/>
          </a:prstGeom>
          <a:ln w="0" cmpd="sng">
            <a:noFill/>
          </a:ln>
        </p:spPr>
        <p:txBody>
          <a:bodyPr vert="horz" lIns="36000" tIns="45720" rIns="36000" bIns="45720" rtlCol="0" anchor="ctr"/>
          <a:lstStyle>
            <a:defPPr>
              <a:defRPr lang="nb-NO"/>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E2B909-5DF0-479F-B9F1-F1A2F33A8D85}" type="slidenum">
              <a:rPr lang="nb-NO" smtClean="0"/>
              <a:pPr/>
              <a:t>28</a:t>
            </a:fld>
            <a:endParaRPr lang="nb-NO"/>
          </a:p>
        </p:txBody>
      </p:sp>
      <p:pic>
        <p:nvPicPr>
          <p:cNvPr id="4" name="Picture 2" descr="Digitaliseringsdirektoratet |">
            <a:extLst>
              <a:ext uri="{FF2B5EF4-FFF2-40B4-BE49-F238E27FC236}">
                <a16:creationId xmlns:a16="http://schemas.microsoft.com/office/drawing/2014/main" id="{02FE1C29-E9EB-7909-158C-7DD7777D9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346" y="3707220"/>
            <a:ext cx="22483398" cy="10516429"/>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60570B30-652F-5594-BA65-8B6F1E80DEF6}"/>
              </a:ext>
            </a:extLst>
          </p:cNvPr>
          <p:cNvSpPr txBox="1"/>
          <p:nvPr/>
        </p:nvSpPr>
        <p:spPr>
          <a:xfrm>
            <a:off x="2325510" y="2370267"/>
            <a:ext cx="6351396" cy="1323439"/>
          </a:xfrm>
          <a:prstGeom prst="rect">
            <a:avLst/>
          </a:prstGeom>
          <a:noFill/>
        </p:spPr>
        <p:txBody>
          <a:bodyPr wrap="square" rtlCol="0">
            <a:spAutoFit/>
          </a:bodyPr>
          <a:lstStyle/>
          <a:p>
            <a:r>
              <a:rPr lang="nb-NO" sz="8000" dirty="0">
                <a:latin typeface="+mj-lt"/>
              </a:rPr>
              <a:t>Involvering</a:t>
            </a:r>
          </a:p>
        </p:txBody>
      </p:sp>
      <p:sp>
        <p:nvSpPr>
          <p:cNvPr id="5" name="TekstSylinder 4">
            <a:extLst>
              <a:ext uri="{FF2B5EF4-FFF2-40B4-BE49-F238E27FC236}">
                <a16:creationId xmlns:a16="http://schemas.microsoft.com/office/drawing/2014/main" id="{E5BDFBE1-0ED2-7F34-A226-1C000D263C1D}"/>
              </a:ext>
            </a:extLst>
          </p:cNvPr>
          <p:cNvSpPr txBox="1"/>
          <p:nvPr/>
        </p:nvSpPr>
        <p:spPr>
          <a:xfrm>
            <a:off x="2039683" y="4337702"/>
            <a:ext cx="10151523" cy="830997"/>
          </a:xfrm>
          <a:prstGeom prst="rect">
            <a:avLst/>
          </a:prstGeom>
          <a:noFill/>
        </p:spPr>
        <p:txBody>
          <a:bodyPr wrap="square" rtlCol="0">
            <a:spAutoFit/>
          </a:bodyPr>
          <a:lstStyle/>
          <a:p>
            <a:pPr marL="571471" indent="-571471">
              <a:buFont typeface="Courier New" panose="02070309020205020404" pitchFamily="49" charset="0"/>
              <a:buChar char="o"/>
            </a:pPr>
            <a:r>
              <a:rPr lang="nb-NO" sz="4800" dirty="0"/>
              <a:t>Når bør man involvere innkjøper?</a:t>
            </a:r>
          </a:p>
        </p:txBody>
      </p:sp>
    </p:spTree>
    <p:extLst>
      <p:ext uri="{BB962C8B-B14F-4D97-AF65-F5344CB8AC3E}">
        <p14:creationId xmlns:p14="http://schemas.microsoft.com/office/powerpoint/2010/main" val="198871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46703" y="1961775"/>
            <a:ext cx="21889007" cy="1296060"/>
          </a:xfrm>
        </p:spPr>
        <p:txBody>
          <a:bodyPr anchor="ctr">
            <a:noAutofit/>
          </a:bodyPr>
          <a:lstStyle/>
          <a:p>
            <a:r>
              <a:rPr lang="nb-NO" sz="8000" dirty="0"/>
              <a:t>Innovasjonens mulighet for å eksistere</a:t>
            </a:r>
          </a:p>
        </p:txBody>
      </p:sp>
      <p:pic>
        <p:nvPicPr>
          <p:cNvPr id="3" name="Plassholder for innhold 6">
            <a:extLst>
              <a:ext uri="{FF2B5EF4-FFF2-40B4-BE49-F238E27FC236}">
                <a16:creationId xmlns:a16="http://schemas.microsoft.com/office/drawing/2014/main" id="{08EA1756-0149-C7BF-A73F-C7B504117550}"/>
              </a:ext>
            </a:extLst>
          </p:cNvPr>
          <p:cNvPicPr>
            <a:picLocks noGrp="1" noChangeAspect="1"/>
          </p:cNvPicPr>
          <p:nvPr>
            <p:ph sz="half" idx="1"/>
          </p:nvPr>
        </p:nvPicPr>
        <p:blipFill>
          <a:blip r:embed="rId3"/>
          <a:stretch>
            <a:fillRect/>
          </a:stretch>
        </p:blipFill>
        <p:spPr>
          <a:xfrm>
            <a:off x="2084726" y="4572149"/>
            <a:ext cx="6015260" cy="6015260"/>
          </a:xfrm>
          <a:prstGeom prst="rect">
            <a:avLst/>
          </a:prstGeom>
          <a:noFill/>
        </p:spPr>
      </p:pic>
      <p:sp>
        <p:nvSpPr>
          <p:cNvPr id="11" name="Plassholder for innhold 10">
            <a:extLst>
              <a:ext uri="{FF2B5EF4-FFF2-40B4-BE49-F238E27FC236}">
                <a16:creationId xmlns:a16="http://schemas.microsoft.com/office/drawing/2014/main" id="{5BCADFB2-28A2-2AC9-8BDC-18F5CF6CC29A}"/>
              </a:ext>
            </a:extLst>
          </p:cNvPr>
          <p:cNvSpPr>
            <a:spLocks noGrp="1"/>
          </p:cNvSpPr>
          <p:nvPr>
            <p:ph sz="half" idx="2"/>
          </p:nvPr>
        </p:nvSpPr>
        <p:spPr>
          <a:xfrm>
            <a:off x="9706076" y="4572149"/>
            <a:ext cx="13457216" cy="7679828"/>
          </a:xfrm>
        </p:spPr>
        <p:txBody>
          <a:bodyPr>
            <a:normAutofit/>
          </a:bodyPr>
          <a:lstStyle/>
          <a:p>
            <a:r>
              <a:rPr lang="nb-NO" sz="6400" dirty="0"/>
              <a:t>Ivareta og sikre mulighet for å eksistere og fungere over tid</a:t>
            </a:r>
          </a:p>
          <a:p>
            <a:r>
              <a:rPr lang="nb-NO" sz="6400" dirty="0"/>
              <a:t>Valg av avtaler</a:t>
            </a:r>
          </a:p>
          <a:p>
            <a:pPr lvl="1"/>
            <a:r>
              <a:rPr lang="nb-NO" dirty="0"/>
              <a:t>Ny utvikling</a:t>
            </a:r>
          </a:p>
          <a:p>
            <a:pPr lvl="1"/>
            <a:r>
              <a:rPr lang="nb-NO" dirty="0"/>
              <a:t>Endring og forbedring</a:t>
            </a:r>
          </a:p>
          <a:p>
            <a:r>
              <a:rPr lang="nb-NO" sz="6400" dirty="0"/>
              <a:t>Teknologisk utvikling</a:t>
            </a:r>
          </a:p>
          <a:p>
            <a:endParaRPr lang="nb-NO" dirty="0"/>
          </a:p>
        </p:txBody>
      </p:sp>
      <p:sp>
        <p:nvSpPr>
          <p:cNvPr id="5" name="Plassholder for dato 4"/>
          <p:cNvSpPr>
            <a:spLocks noGrp="1"/>
          </p:cNvSpPr>
          <p:nvPr>
            <p:ph type="dt" sz="half" idx="10"/>
          </p:nvPr>
        </p:nvSpPr>
        <p:spPr>
          <a:xfrm>
            <a:off x="20255578" y="183996"/>
            <a:ext cx="2112096" cy="730202"/>
          </a:xfrm>
        </p:spPr>
        <p:txBody>
          <a:bodyPr anchor="ctr">
            <a:normAutofit/>
          </a:bodyPr>
          <a:lstStyle/>
          <a:p>
            <a:pPr>
              <a:spcAft>
                <a:spcPts val="1200"/>
              </a:spcAft>
            </a:pPr>
            <a:fld id="{395D0839-B919-45E7-BB95-BC1D77C73B33}" type="datetime1">
              <a:rPr lang="nb-NO" smtClean="0"/>
              <a:pPr>
                <a:spcAft>
                  <a:spcPts val="1200"/>
                </a:spcAft>
              </a:pPr>
              <a:t>13.06.2023</a:t>
            </a:fld>
            <a:endParaRPr lang="nb-NO"/>
          </a:p>
        </p:txBody>
      </p:sp>
      <p:sp>
        <p:nvSpPr>
          <p:cNvPr id="6" name="Plassholder for lysbildenummer 5"/>
          <p:cNvSpPr>
            <a:spLocks noGrp="1"/>
          </p:cNvSpPr>
          <p:nvPr>
            <p:ph type="sldNum" sz="quarter" idx="12"/>
          </p:nvPr>
        </p:nvSpPr>
        <p:spPr>
          <a:xfrm>
            <a:off x="22559683" y="183996"/>
            <a:ext cx="1152053" cy="730202"/>
          </a:xfrm>
        </p:spPr>
        <p:txBody>
          <a:bodyPr anchor="ctr">
            <a:normAutofit/>
          </a:bodyPr>
          <a:lstStyle/>
          <a:p>
            <a:pPr>
              <a:spcAft>
                <a:spcPts val="1200"/>
              </a:spcAft>
            </a:pPr>
            <a:fld id="{C3E2B909-5DF0-479F-B9F1-F1A2F33A8D85}" type="slidenum">
              <a:rPr lang="nb-NO" smtClean="0"/>
              <a:pPr>
                <a:spcAft>
                  <a:spcPts val="1200"/>
                </a:spcAft>
              </a:pPr>
              <a:t>29</a:t>
            </a:fld>
            <a:endParaRPr lang="nb-NO"/>
          </a:p>
        </p:txBody>
      </p:sp>
    </p:spTree>
    <p:extLst>
      <p:ext uri="{BB962C8B-B14F-4D97-AF65-F5344CB8AC3E}">
        <p14:creationId xmlns:p14="http://schemas.microsoft.com/office/powerpoint/2010/main" val="2332052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3D0039-2D4B-1B1C-4318-86F06CA4A083}"/>
              </a:ext>
            </a:extLst>
          </p:cNvPr>
          <p:cNvSpPr>
            <a:spLocks noGrp="1"/>
          </p:cNvSpPr>
          <p:nvPr>
            <p:ph type="dt" sz="half" idx="10"/>
          </p:nvPr>
        </p:nvSpPr>
        <p:spPr/>
        <p:txBody>
          <a:bodyPr/>
          <a:lstStyle/>
          <a:p>
            <a:fld id="{3C1F780C-E8FC-48E0-96E0-66229AFA0BA3}" type="datetime1">
              <a:rPr lang="nb-NO" noProof="0" smtClean="0"/>
              <a:pPr/>
              <a:t>13.06.2023</a:t>
            </a:fld>
            <a:endParaRPr lang="nb-NO" noProof="0" dirty="0"/>
          </a:p>
        </p:txBody>
      </p:sp>
      <p:sp>
        <p:nvSpPr>
          <p:cNvPr id="4" name="Footer Placeholder 3">
            <a:extLst>
              <a:ext uri="{FF2B5EF4-FFF2-40B4-BE49-F238E27FC236}">
                <a16:creationId xmlns:a16="http://schemas.microsoft.com/office/drawing/2014/main" id="{4A730929-231E-43E2-9006-256A10DF29B9}"/>
              </a:ext>
            </a:extLst>
          </p:cNvPr>
          <p:cNvSpPr>
            <a:spLocks noGrp="1"/>
          </p:cNvSpPr>
          <p:nvPr>
            <p:ph type="ftr" sz="quarter" idx="11"/>
          </p:nvPr>
        </p:nvSpPr>
        <p:spPr/>
        <p:txBody>
          <a:bodyPr/>
          <a:lstStyle/>
          <a:p>
            <a:r>
              <a:rPr lang="nb-NO" noProof="0" dirty="0"/>
              <a:t>Sett inn presentasjonstittel via toppmeny "Sett inn - Topptekst og bunntekst"</a:t>
            </a:r>
          </a:p>
        </p:txBody>
      </p:sp>
      <p:sp>
        <p:nvSpPr>
          <p:cNvPr id="5" name="Slide Number Placeholder 4">
            <a:extLst>
              <a:ext uri="{FF2B5EF4-FFF2-40B4-BE49-F238E27FC236}">
                <a16:creationId xmlns:a16="http://schemas.microsoft.com/office/drawing/2014/main" id="{47BB92BE-C574-8DA9-907C-C61663A005E5}"/>
              </a:ext>
            </a:extLst>
          </p:cNvPr>
          <p:cNvSpPr>
            <a:spLocks noGrp="1"/>
          </p:cNvSpPr>
          <p:nvPr>
            <p:ph type="sldNum" sz="quarter" idx="12"/>
          </p:nvPr>
        </p:nvSpPr>
        <p:spPr/>
        <p:txBody>
          <a:bodyPr/>
          <a:lstStyle/>
          <a:p>
            <a:fld id="{36F4D1B9-59DF-4B5C-8440-F23B9F46A364}" type="slidenum">
              <a:rPr lang="nb-NO" noProof="0" smtClean="0"/>
              <a:pPr/>
              <a:t>3</a:t>
            </a:fld>
            <a:endParaRPr lang="nb-NO" noProof="0" dirty="0"/>
          </a:p>
        </p:txBody>
      </p:sp>
      <p:sp>
        <p:nvSpPr>
          <p:cNvPr id="8" name="Title 7">
            <a:extLst>
              <a:ext uri="{FF2B5EF4-FFF2-40B4-BE49-F238E27FC236}">
                <a16:creationId xmlns:a16="http://schemas.microsoft.com/office/drawing/2014/main" id="{1C72BDFF-55F7-47E7-747A-A26069B27AE8}"/>
              </a:ext>
            </a:extLst>
          </p:cNvPr>
          <p:cNvSpPr>
            <a:spLocks noGrp="1"/>
          </p:cNvSpPr>
          <p:nvPr>
            <p:ph type="ctrTitle"/>
          </p:nvPr>
        </p:nvSpPr>
        <p:spPr/>
        <p:txBody>
          <a:bodyPr/>
          <a:lstStyle/>
          <a:p>
            <a:r>
              <a:rPr lang="nb-NO" dirty="0"/>
              <a:t>Kort innføring i offentlige anskaffelser som rammeverk</a:t>
            </a:r>
            <a:br>
              <a:rPr lang="nb-NO" dirty="0"/>
            </a:br>
            <a:r>
              <a:rPr lang="nb-NO" dirty="0"/>
              <a:t>ved Johan Englund fra Direktoratet for økonomistyring</a:t>
            </a:r>
            <a:br>
              <a:rPr lang="nb-NO" dirty="0"/>
            </a:br>
            <a:endParaRPr lang="nb-NO" dirty="0"/>
          </a:p>
        </p:txBody>
      </p:sp>
    </p:spTree>
    <p:extLst>
      <p:ext uri="{BB962C8B-B14F-4D97-AF65-F5344CB8AC3E}">
        <p14:creationId xmlns:p14="http://schemas.microsoft.com/office/powerpoint/2010/main" val="3100900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ACE54E-1CE2-47C7-7179-FEAEFDD83FB0}"/>
              </a:ext>
            </a:extLst>
          </p:cNvPr>
          <p:cNvSpPr>
            <a:spLocks noGrp="1"/>
          </p:cNvSpPr>
          <p:nvPr>
            <p:ph type="title"/>
          </p:nvPr>
        </p:nvSpPr>
        <p:spPr/>
        <p:txBody>
          <a:bodyPr>
            <a:noAutofit/>
          </a:bodyPr>
          <a:lstStyle/>
          <a:p>
            <a:r>
              <a:rPr lang="nb-NO" sz="8000" dirty="0"/>
              <a:t>Samfunnsansvar</a:t>
            </a:r>
          </a:p>
        </p:txBody>
      </p:sp>
      <p:sp>
        <p:nvSpPr>
          <p:cNvPr id="5" name="Plassholder for dato 4">
            <a:extLst>
              <a:ext uri="{FF2B5EF4-FFF2-40B4-BE49-F238E27FC236}">
                <a16:creationId xmlns:a16="http://schemas.microsoft.com/office/drawing/2014/main" id="{0658976C-6F9B-D0B3-3535-13E75B17BD31}"/>
              </a:ext>
            </a:extLst>
          </p:cNvPr>
          <p:cNvSpPr>
            <a:spLocks noGrp="1"/>
          </p:cNvSpPr>
          <p:nvPr>
            <p:ph type="dt" sz="half" idx="10"/>
          </p:nvPr>
        </p:nvSpPr>
        <p:spPr/>
        <p:txBody>
          <a:bodyPr/>
          <a:lstStyle/>
          <a:p>
            <a:fld id="{395D0839-B919-45E7-BB95-BC1D77C73B33}" type="datetime1">
              <a:rPr lang="nb-NO" smtClean="0"/>
              <a:t>13.06.2023</a:t>
            </a:fld>
            <a:endParaRPr lang="nb-NO"/>
          </a:p>
        </p:txBody>
      </p:sp>
      <p:sp>
        <p:nvSpPr>
          <p:cNvPr id="6" name="Plassholder for lysbildenummer 5">
            <a:extLst>
              <a:ext uri="{FF2B5EF4-FFF2-40B4-BE49-F238E27FC236}">
                <a16:creationId xmlns:a16="http://schemas.microsoft.com/office/drawing/2014/main" id="{76567417-CA43-FC90-072D-2C045ECE1833}"/>
              </a:ext>
            </a:extLst>
          </p:cNvPr>
          <p:cNvSpPr>
            <a:spLocks noGrp="1"/>
          </p:cNvSpPr>
          <p:nvPr>
            <p:ph type="sldNum" sz="quarter" idx="12"/>
          </p:nvPr>
        </p:nvSpPr>
        <p:spPr/>
        <p:txBody>
          <a:bodyPr/>
          <a:lstStyle/>
          <a:p>
            <a:fld id="{C3E2B909-5DF0-479F-B9F1-F1A2F33A8D85}" type="slidenum">
              <a:rPr lang="nb-NO" smtClean="0"/>
              <a:t>30</a:t>
            </a:fld>
            <a:endParaRPr lang="nb-NO"/>
          </a:p>
        </p:txBody>
      </p:sp>
      <p:sp>
        <p:nvSpPr>
          <p:cNvPr id="7" name="Plassholder for tekst 3">
            <a:extLst>
              <a:ext uri="{FF2B5EF4-FFF2-40B4-BE49-F238E27FC236}">
                <a16:creationId xmlns:a16="http://schemas.microsoft.com/office/drawing/2014/main" id="{9E73A371-405F-4509-93D5-0637C929E8BF}"/>
              </a:ext>
            </a:extLst>
          </p:cNvPr>
          <p:cNvSpPr txBox="1">
            <a:spLocks/>
          </p:cNvSpPr>
          <p:nvPr/>
        </p:nvSpPr>
        <p:spPr>
          <a:xfrm>
            <a:off x="2536862" y="6620816"/>
            <a:ext cx="12384570" cy="3000179"/>
          </a:xfrm>
          <a:prstGeom prst="rect">
            <a:avLst/>
          </a:prstGeom>
        </p:spPr>
        <p:txBody>
          <a:bodyPr vert="horz" lIns="182868" tIns="91434" rIns="182868" bIns="91434"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b-NO" sz="5600"/>
              <a:t>Vi leverer den beste avtalen for</a:t>
            </a:r>
          </a:p>
          <a:p>
            <a:r>
              <a:rPr lang="nb-NO" sz="5600"/>
              <a:t>helseforetakene. Hver gang!</a:t>
            </a:r>
            <a:endParaRPr lang="nb-NO" sz="5600" dirty="0"/>
          </a:p>
        </p:txBody>
      </p:sp>
      <p:pic>
        <p:nvPicPr>
          <p:cNvPr id="8" name="Bilde 7">
            <a:extLst>
              <a:ext uri="{FF2B5EF4-FFF2-40B4-BE49-F238E27FC236}">
                <a16:creationId xmlns:a16="http://schemas.microsoft.com/office/drawing/2014/main" id="{E24D0914-F76D-F88E-B998-8B26486BC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72846" y="4313540"/>
            <a:ext cx="7072704" cy="5992482"/>
          </a:xfrm>
          <a:prstGeom prst="rect">
            <a:avLst/>
          </a:prstGeom>
        </p:spPr>
      </p:pic>
      <p:sp>
        <p:nvSpPr>
          <p:cNvPr id="9" name="TekstSylinder 8">
            <a:extLst>
              <a:ext uri="{FF2B5EF4-FFF2-40B4-BE49-F238E27FC236}">
                <a16:creationId xmlns:a16="http://schemas.microsoft.com/office/drawing/2014/main" id="{9CAE3CDA-2388-D09A-A108-9418C8063DE8}"/>
              </a:ext>
            </a:extLst>
          </p:cNvPr>
          <p:cNvSpPr txBox="1"/>
          <p:nvPr/>
        </p:nvSpPr>
        <p:spPr>
          <a:xfrm>
            <a:off x="2536864" y="4313541"/>
            <a:ext cx="9537517" cy="1446550"/>
          </a:xfrm>
          <a:prstGeom prst="rect">
            <a:avLst/>
          </a:prstGeom>
          <a:noFill/>
        </p:spPr>
        <p:txBody>
          <a:bodyPr wrap="square" rtlCol="0">
            <a:spAutoFit/>
          </a:bodyPr>
          <a:lstStyle/>
          <a:p>
            <a:r>
              <a:rPr lang="nb-NO" sz="8800" b="1" dirty="0">
                <a:solidFill>
                  <a:srgbClr val="003283"/>
                </a:solidFill>
              </a:rPr>
              <a:t>Vår visjon </a:t>
            </a:r>
          </a:p>
        </p:txBody>
      </p:sp>
    </p:spTree>
    <p:extLst>
      <p:ext uri="{BB962C8B-B14F-4D97-AF65-F5344CB8AC3E}">
        <p14:creationId xmlns:p14="http://schemas.microsoft.com/office/powerpoint/2010/main" val="1269751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ACE54E-1CE2-47C7-7179-FEAEFDD83FB0}"/>
              </a:ext>
            </a:extLst>
          </p:cNvPr>
          <p:cNvSpPr>
            <a:spLocks noGrp="1"/>
          </p:cNvSpPr>
          <p:nvPr>
            <p:ph type="title"/>
          </p:nvPr>
        </p:nvSpPr>
        <p:spPr>
          <a:xfrm>
            <a:off x="1246703" y="1961775"/>
            <a:ext cx="21889007" cy="1296060"/>
          </a:xfrm>
        </p:spPr>
        <p:txBody>
          <a:bodyPr anchor="ctr">
            <a:normAutofit/>
          </a:bodyPr>
          <a:lstStyle/>
          <a:p>
            <a:r>
              <a:rPr lang="nb-NO" dirty="0"/>
              <a:t>Stort mulighetsrom i regelverket</a:t>
            </a:r>
          </a:p>
        </p:txBody>
      </p:sp>
      <p:sp>
        <p:nvSpPr>
          <p:cNvPr id="12" name="Content Placeholder 2">
            <a:extLst>
              <a:ext uri="{FF2B5EF4-FFF2-40B4-BE49-F238E27FC236}">
                <a16:creationId xmlns:a16="http://schemas.microsoft.com/office/drawing/2014/main" id="{30C4A461-E258-FF29-6EB2-CA6471E49F7D}"/>
              </a:ext>
            </a:extLst>
          </p:cNvPr>
          <p:cNvSpPr>
            <a:spLocks noGrp="1"/>
          </p:cNvSpPr>
          <p:nvPr>
            <p:ph sz="half" idx="1"/>
          </p:nvPr>
        </p:nvSpPr>
        <p:spPr>
          <a:xfrm>
            <a:off x="1219120" y="3401844"/>
            <a:ext cx="10768899" cy="8850134"/>
          </a:xfrm>
        </p:spPr>
        <p:txBody>
          <a:bodyPr/>
          <a:lstStyle/>
          <a:p>
            <a:r>
              <a:rPr lang="nb-NO" dirty="0"/>
              <a:t>Lovverket regulerer når ulike anskaffelsesprosedyrer kan benyttes, og hvilke vilkår som må være oppfylt for å kunne benytte ulike prosedyrer.</a:t>
            </a:r>
          </a:p>
          <a:p>
            <a:pPr lvl="1"/>
            <a:r>
              <a:rPr lang="en-US" dirty="0"/>
              <a:t>Snakk med de som driver med dette </a:t>
            </a:r>
            <a:r>
              <a:rPr lang="en-US" dirty="0" err="1"/>
              <a:t>daglig</a:t>
            </a:r>
            <a:r>
              <a:rPr lang="en-US" dirty="0"/>
              <a:t>!</a:t>
            </a:r>
          </a:p>
          <a:p>
            <a:pPr lvl="1"/>
            <a:r>
              <a:rPr lang="en-US" dirty="0"/>
              <a:t>Ikke </a:t>
            </a:r>
            <a:r>
              <a:rPr lang="en-US" dirty="0" err="1"/>
              <a:t>tenk</a:t>
            </a:r>
            <a:r>
              <a:rPr lang="en-US" dirty="0"/>
              <a:t> at </a:t>
            </a:r>
            <a:r>
              <a:rPr lang="en-US" dirty="0" err="1"/>
              <a:t>lovverket</a:t>
            </a:r>
            <a:r>
              <a:rPr lang="en-US" dirty="0"/>
              <a:t> </a:t>
            </a:r>
            <a:r>
              <a:rPr lang="en-US" dirty="0" err="1"/>
              <a:t>begrenser</a:t>
            </a:r>
            <a:r>
              <a:rPr lang="en-US" dirty="0"/>
              <a:t> – det </a:t>
            </a:r>
            <a:r>
              <a:rPr lang="en-US" dirty="0" err="1"/>
              <a:t>kommer</a:t>
            </a:r>
            <a:r>
              <a:rPr lang="en-US" dirty="0"/>
              <a:t> med et </a:t>
            </a:r>
            <a:r>
              <a:rPr lang="en-US" dirty="0" err="1"/>
              <a:t>STORT</a:t>
            </a:r>
            <a:r>
              <a:rPr lang="en-US" dirty="0"/>
              <a:t> </a:t>
            </a:r>
            <a:r>
              <a:rPr lang="en-US" dirty="0" err="1"/>
              <a:t>mulighetsrom</a:t>
            </a:r>
            <a:r>
              <a:rPr lang="en-US" dirty="0"/>
              <a:t>!</a:t>
            </a:r>
          </a:p>
        </p:txBody>
      </p:sp>
      <p:pic>
        <p:nvPicPr>
          <p:cNvPr id="7" name="Plassholder for innhold 6" descr="Et bilde som inneholder skjermbilde, sirkel, Elektrisk blå, symbol&#10;&#10;Automatisk generert beskrivelse">
            <a:extLst>
              <a:ext uri="{FF2B5EF4-FFF2-40B4-BE49-F238E27FC236}">
                <a16:creationId xmlns:a16="http://schemas.microsoft.com/office/drawing/2014/main" id="{2C8EB925-69C3-F18E-A031-3CD06E2A6620}"/>
              </a:ext>
            </a:extLst>
          </p:cNvPr>
          <p:cNvPicPr>
            <a:picLocks noGrp="1" noChangeAspect="1"/>
          </p:cNvPicPr>
          <p:nvPr>
            <p:ph sz="half" idx="2"/>
          </p:nvPr>
        </p:nvPicPr>
        <p:blipFill>
          <a:blip r:embed="rId3"/>
          <a:stretch>
            <a:fillRect/>
          </a:stretch>
        </p:blipFill>
        <p:spPr>
          <a:xfrm>
            <a:off x="13497600" y="4191620"/>
            <a:ext cx="9062084" cy="7562606"/>
          </a:xfrm>
          <a:prstGeom prst="rect">
            <a:avLst/>
          </a:prstGeom>
          <a:noFill/>
        </p:spPr>
      </p:pic>
      <p:sp>
        <p:nvSpPr>
          <p:cNvPr id="5" name="Plassholder for dato 4">
            <a:extLst>
              <a:ext uri="{FF2B5EF4-FFF2-40B4-BE49-F238E27FC236}">
                <a16:creationId xmlns:a16="http://schemas.microsoft.com/office/drawing/2014/main" id="{0658976C-6F9B-D0B3-3535-13E75B17BD31}"/>
              </a:ext>
            </a:extLst>
          </p:cNvPr>
          <p:cNvSpPr>
            <a:spLocks noGrp="1"/>
          </p:cNvSpPr>
          <p:nvPr>
            <p:ph type="dt" sz="half" idx="10"/>
          </p:nvPr>
        </p:nvSpPr>
        <p:spPr>
          <a:xfrm>
            <a:off x="20255578" y="183996"/>
            <a:ext cx="2112096" cy="730202"/>
          </a:xfrm>
        </p:spPr>
        <p:txBody>
          <a:bodyPr anchor="ctr">
            <a:normAutofit/>
          </a:bodyPr>
          <a:lstStyle/>
          <a:p>
            <a:pPr>
              <a:spcAft>
                <a:spcPts val="1200"/>
              </a:spcAft>
            </a:pPr>
            <a:fld id="{395D0839-B919-45E7-BB95-BC1D77C73B33}" type="datetime1">
              <a:rPr lang="nb-NO" smtClean="0"/>
              <a:pPr>
                <a:spcAft>
                  <a:spcPts val="1200"/>
                </a:spcAft>
              </a:pPr>
              <a:t>13.06.2023</a:t>
            </a:fld>
            <a:endParaRPr lang="nb-NO"/>
          </a:p>
        </p:txBody>
      </p:sp>
      <p:sp>
        <p:nvSpPr>
          <p:cNvPr id="6" name="Plassholder for lysbildenummer 5">
            <a:extLst>
              <a:ext uri="{FF2B5EF4-FFF2-40B4-BE49-F238E27FC236}">
                <a16:creationId xmlns:a16="http://schemas.microsoft.com/office/drawing/2014/main" id="{76567417-CA43-FC90-072D-2C045ECE1833}"/>
              </a:ext>
            </a:extLst>
          </p:cNvPr>
          <p:cNvSpPr>
            <a:spLocks noGrp="1"/>
          </p:cNvSpPr>
          <p:nvPr>
            <p:ph type="sldNum" sz="quarter" idx="12"/>
          </p:nvPr>
        </p:nvSpPr>
        <p:spPr>
          <a:xfrm>
            <a:off x="22559683" y="183996"/>
            <a:ext cx="1152053" cy="730202"/>
          </a:xfrm>
        </p:spPr>
        <p:txBody>
          <a:bodyPr anchor="ctr">
            <a:normAutofit/>
          </a:bodyPr>
          <a:lstStyle/>
          <a:p>
            <a:pPr>
              <a:spcAft>
                <a:spcPts val="1200"/>
              </a:spcAft>
            </a:pPr>
            <a:fld id="{C3E2B909-5DF0-479F-B9F1-F1A2F33A8D85}" type="slidenum">
              <a:rPr lang="nb-NO" smtClean="0"/>
              <a:pPr>
                <a:spcAft>
                  <a:spcPts val="1200"/>
                </a:spcAft>
              </a:pPr>
              <a:t>31</a:t>
            </a:fld>
            <a:endParaRPr lang="nb-NO"/>
          </a:p>
        </p:txBody>
      </p:sp>
    </p:spTree>
    <p:extLst>
      <p:ext uri="{BB962C8B-B14F-4D97-AF65-F5344CB8AC3E}">
        <p14:creationId xmlns:p14="http://schemas.microsoft.com/office/powerpoint/2010/main" val="3412994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3D0039-2D4B-1B1C-4318-86F06CA4A083}"/>
              </a:ext>
            </a:extLst>
          </p:cNvPr>
          <p:cNvSpPr>
            <a:spLocks noGrp="1"/>
          </p:cNvSpPr>
          <p:nvPr>
            <p:ph type="dt" sz="half" idx="10"/>
          </p:nvPr>
        </p:nvSpPr>
        <p:spPr/>
        <p:txBody>
          <a:bodyPr/>
          <a:lstStyle/>
          <a:p>
            <a:fld id="{3C1F780C-E8FC-48E0-96E0-66229AFA0BA3}" type="datetime1">
              <a:rPr lang="nb-NO" noProof="0" smtClean="0"/>
              <a:pPr/>
              <a:t>13.06.2023</a:t>
            </a:fld>
            <a:endParaRPr lang="nb-NO" noProof="0" dirty="0"/>
          </a:p>
        </p:txBody>
      </p:sp>
      <p:sp>
        <p:nvSpPr>
          <p:cNvPr id="4" name="Footer Placeholder 3">
            <a:extLst>
              <a:ext uri="{FF2B5EF4-FFF2-40B4-BE49-F238E27FC236}">
                <a16:creationId xmlns:a16="http://schemas.microsoft.com/office/drawing/2014/main" id="{4A730929-231E-43E2-9006-256A10DF29B9}"/>
              </a:ext>
            </a:extLst>
          </p:cNvPr>
          <p:cNvSpPr>
            <a:spLocks noGrp="1"/>
          </p:cNvSpPr>
          <p:nvPr>
            <p:ph type="ftr" sz="quarter" idx="11"/>
          </p:nvPr>
        </p:nvSpPr>
        <p:spPr/>
        <p:txBody>
          <a:bodyPr/>
          <a:lstStyle/>
          <a:p>
            <a:r>
              <a:rPr lang="nb-NO" noProof="0" dirty="0"/>
              <a:t>Sett inn presentasjonstittel via toppmeny "Sett inn - Topptekst og bunntekst"</a:t>
            </a:r>
          </a:p>
        </p:txBody>
      </p:sp>
      <p:sp>
        <p:nvSpPr>
          <p:cNvPr id="5" name="Slide Number Placeholder 4">
            <a:extLst>
              <a:ext uri="{FF2B5EF4-FFF2-40B4-BE49-F238E27FC236}">
                <a16:creationId xmlns:a16="http://schemas.microsoft.com/office/drawing/2014/main" id="{47BB92BE-C574-8DA9-907C-C61663A005E5}"/>
              </a:ext>
            </a:extLst>
          </p:cNvPr>
          <p:cNvSpPr>
            <a:spLocks noGrp="1"/>
          </p:cNvSpPr>
          <p:nvPr>
            <p:ph type="sldNum" sz="quarter" idx="12"/>
          </p:nvPr>
        </p:nvSpPr>
        <p:spPr/>
        <p:txBody>
          <a:bodyPr/>
          <a:lstStyle/>
          <a:p>
            <a:fld id="{36F4D1B9-59DF-4B5C-8440-F23B9F46A364}" type="slidenum">
              <a:rPr lang="nb-NO" noProof="0" smtClean="0"/>
              <a:pPr/>
              <a:t>32</a:t>
            </a:fld>
            <a:endParaRPr lang="nb-NO" noProof="0" dirty="0"/>
          </a:p>
        </p:txBody>
      </p:sp>
      <p:sp>
        <p:nvSpPr>
          <p:cNvPr id="8" name="Title 7">
            <a:extLst>
              <a:ext uri="{FF2B5EF4-FFF2-40B4-BE49-F238E27FC236}">
                <a16:creationId xmlns:a16="http://schemas.microsoft.com/office/drawing/2014/main" id="{1C72BDFF-55F7-47E7-747A-A26069B27AE8}"/>
              </a:ext>
            </a:extLst>
          </p:cNvPr>
          <p:cNvSpPr>
            <a:spLocks noGrp="1"/>
          </p:cNvSpPr>
          <p:nvPr>
            <p:ph type="ctrTitle"/>
          </p:nvPr>
        </p:nvSpPr>
        <p:spPr>
          <a:xfrm>
            <a:off x="756093" y="2137725"/>
            <a:ext cx="14627341" cy="2520315"/>
          </a:xfrm>
        </p:spPr>
        <p:txBody>
          <a:bodyPr/>
          <a:lstStyle/>
          <a:p>
            <a:r>
              <a:rPr lang="nb-NO" dirty="0"/>
              <a:t>Innovative anskaffelser: tips og triks som også er relevant i andre prosesser </a:t>
            </a:r>
            <a:br>
              <a:rPr lang="nb-NO" dirty="0"/>
            </a:br>
            <a:r>
              <a:rPr lang="nb-NO" dirty="0"/>
              <a:t>ved Riche Vestby fra LUP - Leverandørutviklingsprogrammet</a:t>
            </a:r>
          </a:p>
        </p:txBody>
      </p:sp>
    </p:spTree>
    <p:extLst>
      <p:ext uri="{BB962C8B-B14F-4D97-AF65-F5344CB8AC3E}">
        <p14:creationId xmlns:p14="http://schemas.microsoft.com/office/powerpoint/2010/main" val="3742979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F8D85-60BB-14AE-41E8-DC8B445E310D}"/>
              </a:ext>
            </a:extLst>
          </p:cNvPr>
          <p:cNvSpPr>
            <a:spLocks noGrp="1"/>
          </p:cNvSpPr>
          <p:nvPr>
            <p:ph type="ctrTitle"/>
          </p:nvPr>
        </p:nvSpPr>
        <p:spPr/>
        <p:txBody>
          <a:bodyPr>
            <a:normAutofit/>
          </a:bodyPr>
          <a:lstStyle/>
          <a:p>
            <a:r>
              <a:rPr lang="nb-NO" sz="8800" dirty="0">
                <a:latin typeface="Calibri" panose="020F0502020204030204" pitchFamily="34" charset="0"/>
                <a:ea typeface="Calibri" panose="020F0502020204030204" pitchFamily="34" charset="0"/>
              </a:rPr>
              <a:t>Innovative anskaffelser: </a:t>
            </a:r>
            <a:br>
              <a:rPr lang="nb-NO" sz="8800" dirty="0">
                <a:latin typeface="Calibri" panose="020F0502020204030204" pitchFamily="34" charset="0"/>
                <a:ea typeface="Calibri" panose="020F0502020204030204" pitchFamily="34" charset="0"/>
              </a:rPr>
            </a:br>
            <a:r>
              <a:rPr lang="nb-NO" sz="6400" dirty="0">
                <a:latin typeface="Calibri" panose="020F0502020204030204" pitchFamily="34" charset="0"/>
                <a:ea typeface="Calibri" panose="020F0502020204030204" pitchFamily="34" charset="0"/>
              </a:rPr>
              <a:t>tips og triks som også er relevante i andre prosesser</a:t>
            </a:r>
            <a:endParaRPr lang="en-NO" sz="9600" dirty="0">
              <a:solidFill>
                <a:srgbClr val="7C17FF"/>
              </a:solidFill>
            </a:endParaRPr>
          </a:p>
        </p:txBody>
      </p:sp>
      <p:sp>
        <p:nvSpPr>
          <p:cNvPr id="4" name="Date Placeholder 3">
            <a:extLst>
              <a:ext uri="{FF2B5EF4-FFF2-40B4-BE49-F238E27FC236}">
                <a16:creationId xmlns:a16="http://schemas.microsoft.com/office/drawing/2014/main" id="{FD8448DB-8092-E250-1B7A-C35EB44C7E56}"/>
              </a:ext>
            </a:extLst>
          </p:cNvPr>
          <p:cNvSpPr>
            <a:spLocks noGrp="1"/>
          </p:cNvSpPr>
          <p:nvPr>
            <p:ph type="dt" sz="half" idx="10"/>
          </p:nvPr>
        </p:nvSpPr>
        <p:spPr/>
        <p:txBody>
          <a:bodyPr/>
          <a:lstStyle/>
          <a:p>
            <a:pPr defTabSz="1828619"/>
            <a:fld id="{75FE6E4D-0C6B-4018-8BB2-2D0404085236}" type="datetime4">
              <a:rPr lang="nb-NO">
                <a:solidFill>
                  <a:srgbClr val="878787"/>
                </a:solidFill>
                <a:latin typeface="Basis Grotesque"/>
              </a:rPr>
              <a:pPr defTabSz="1828619"/>
              <a:t>13. juni 2023</a:t>
            </a:fld>
            <a:endParaRPr lang="nb-NO">
              <a:solidFill>
                <a:srgbClr val="878787"/>
              </a:solidFill>
              <a:latin typeface="Basis Grotesque"/>
            </a:endParaRPr>
          </a:p>
        </p:txBody>
      </p:sp>
      <p:sp>
        <p:nvSpPr>
          <p:cNvPr id="6" name="Undertittel 5">
            <a:extLst>
              <a:ext uri="{FF2B5EF4-FFF2-40B4-BE49-F238E27FC236}">
                <a16:creationId xmlns:a16="http://schemas.microsoft.com/office/drawing/2014/main" id="{21689645-1D67-3BC6-5D90-52936DAEB0E8}"/>
              </a:ext>
            </a:extLst>
          </p:cNvPr>
          <p:cNvSpPr>
            <a:spLocks noGrp="1"/>
          </p:cNvSpPr>
          <p:nvPr>
            <p:ph type="subTitle" idx="1"/>
          </p:nvPr>
        </p:nvSpPr>
        <p:spPr>
          <a:xfrm>
            <a:off x="7920991" y="8495539"/>
            <a:ext cx="12961620" cy="1903519"/>
          </a:xfrm>
        </p:spPr>
        <p:txBody>
          <a:bodyPr>
            <a:normAutofit/>
          </a:bodyPr>
          <a:lstStyle/>
          <a:p>
            <a:r>
              <a:rPr lang="nb-NO" dirty="0"/>
              <a:t>Riche Vestby, innovasjonspådriver helse og velferd</a:t>
            </a:r>
          </a:p>
          <a:p>
            <a:r>
              <a:rPr lang="nb-NO" dirty="0"/>
              <a:t>riche.vestby@lup.no</a:t>
            </a:r>
          </a:p>
          <a:p>
            <a:endParaRPr lang="nb-NO" dirty="0"/>
          </a:p>
        </p:txBody>
      </p:sp>
    </p:spTree>
    <p:extLst>
      <p:ext uri="{BB962C8B-B14F-4D97-AF65-F5344CB8AC3E}">
        <p14:creationId xmlns:p14="http://schemas.microsoft.com/office/powerpoint/2010/main" val="1945438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AE43B473-1BD5-44A0-A612-0DAC2E02DB47}"/>
              </a:ext>
            </a:extLst>
          </p:cNvPr>
          <p:cNvSpPr txBox="1">
            <a:spLocks/>
          </p:cNvSpPr>
          <p:nvPr/>
        </p:nvSpPr>
        <p:spPr>
          <a:xfrm>
            <a:off x="2880969" y="880374"/>
            <a:ext cx="12984869" cy="2274322"/>
          </a:xfrm>
          <a:prstGeom prst="rect">
            <a:avLst/>
          </a:prstGeom>
        </p:spPr>
        <p:txBody>
          <a:bodyPr>
            <a:normAutofit fontScale="97500"/>
          </a:bodyPr>
          <a:lstStyle>
            <a:lvl1pPr algn="l" defTabSz="1828709" rtl="0" eaLnBrk="1" latinLnBrk="0" hangingPunct="1">
              <a:lnSpc>
                <a:spcPct val="90000"/>
              </a:lnSpc>
              <a:spcBef>
                <a:spcPct val="0"/>
              </a:spcBef>
              <a:buNone/>
              <a:defRPr sz="6400" b="0" kern="1200">
                <a:solidFill>
                  <a:schemeClr val="accent1"/>
                </a:solidFill>
                <a:latin typeface="+mj-lt"/>
                <a:ea typeface="+mj-ea"/>
                <a:cs typeface="+mj-cs"/>
              </a:defRPr>
            </a:lvl1pPr>
          </a:lstStyle>
          <a:p>
            <a:r>
              <a:rPr lang="nb-NO"/>
              <a:t>Den innovative anskaffelsesprosessen</a:t>
            </a:r>
          </a:p>
        </p:txBody>
      </p:sp>
      <p:grpSp>
        <p:nvGrpSpPr>
          <p:cNvPr id="4" name="Gruppe 3">
            <a:extLst>
              <a:ext uri="{FF2B5EF4-FFF2-40B4-BE49-F238E27FC236}">
                <a16:creationId xmlns:a16="http://schemas.microsoft.com/office/drawing/2014/main" id="{42DE19F8-99BE-4E27-84AB-C619C486C256}"/>
              </a:ext>
            </a:extLst>
          </p:cNvPr>
          <p:cNvGrpSpPr/>
          <p:nvPr/>
        </p:nvGrpSpPr>
        <p:grpSpPr>
          <a:xfrm>
            <a:off x="1902017" y="3369981"/>
            <a:ext cx="21901776" cy="5041228"/>
            <a:chOff x="3424057" y="423668"/>
            <a:chExt cx="15630062" cy="4939164"/>
          </a:xfrm>
        </p:grpSpPr>
        <p:pic>
          <p:nvPicPr>
            <p:cNvPr id="6" name="Bilde 5">
              <a:extLst>
                <a:ext uri="{FF2B5EF4-FFF2-40B4-BE49-F238E27FC236}">
                  <a16:creationId xmlns:a16="http://schemas.microsoft.com/office/drawing/2014/main" id="{8EEC06D1-CC2D-4211-A18C-4633578B4016}"/>
                </a:ext>
              </a:extLst>
            </p:cNvPr>
            <p:cNvPicPr>
              <a:picLocks noChangeAspect="1"/>
            </p:cNvPicPr>
            <p:nvPr/>
          </p:nvPicPr>
          <p:blipFill rotWithShape="1">
            <a:blip r:embed="rId3">
              <a:extLst>
                <a:ext uri="{28A0092B-C50C-407E-A947-70E740481C1C}">
                  <a14:useLocalDpi xmlns:a14="http://schemas.microsoft.com/office/drawing/2010/main" val="0"/>
                </a:ext>
              </a:extLst>
            </a:blip>
            <a:srcRect t="12635" b="16040"/>
            <a:stretch/>
          </p:blipFill>
          <p:spPr>
            <a:xfrm>
              <a:off x="3424057" y="423668"/>
              <a:ext cx="15457067" cy="4849024"/>
            </a:xfrm>
            <a:prstGeom prst="rect">
              <a:avLst/>
            </a:prstGeom>
          </p:spPr>
        </p:pic>
        <p:sp>
          <p:nvSpPr>
            <p:cNvPr id="7" name="Rektangel 6">
              <a:extLst>
                <a:ext uri="{FF2B5EF4-FFF2-40B4-BE49-F238E27FC236}">
                  <a16:creationId xmlns:a16="http://schemas.microsoft.com/office/drawing/2014/main" id="{5A25A708-65E4-4E8B-9933-A12FD54B5C80}"/>
                </a:ext>
              </a:extLst>
            </p:cNvPr>
            <p:cNvSpPr/>
            <p:nvPr/>
          </p:nvSpPr>
          <p:spPr>
            <a:xfrm>
              <a:off x="6203092" y="4843849"/>
              <a:ext cx="420130" cy="518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8" name="Rektangel 7">
              <a:extLst>
                <a:ext uri="{FF2B5EF4-FFF2-40B4-BE49-F238E27FC236}">
                  <a16:creationId xmlns:a16="http://schemas.microsoft.com/office/drawing/2014/main" id="{DFEDFC1E-8184-4AFD-B11A-B10A8C2387D8}"/>
                </a:ext>
              </a:extLst>
            </p:cNvPr>
            <p:cNvSpPr/>
            <p:nvPr/>
          </p:nvSpPr>
          <p:spPr>
            <a:xfrm>
              <a:off x="11446476" y="3785287"/>
              <a:ext cx="416010" cy="1577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9" name="Rektangel 8">
              <a:extLst>
                <a:ext uri="{FF2B5EF4-FFF2-40B4-BE49-F238E27FC236}">
                  <a16:creationId xmlns:a16="http://schemas.microsoft.com/office/drawing/2014/main" id="{B2CD31E7-8BBB-418B-B27D-74AC01EA7BC7}"/>
                </a:ext>
              </a:extLst>
            </p:cNvPr>
            <p:cNvSpPr/>
            <p:nvPr/>
          </p:nvSpPr>
          <p:spPr>
            <a:xfrm>
              <a:off x="18673119" y="3525795"/>
              <a:ext cx="381000" cy="1837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grpSp>
      <p:pic>
        <p:nvPicPr>
          <p:cNvPr id="10" name="Bilde 9">
            <a:extLst>
              <a:ext uri="{FF2B5EF4-FFF2-40B4-BE49-F238E27FC236}">
                <a16:creationId xmlns:a16="http://schemas.microsoft.com/office/drawing/2014/main" id="{1582F008-96CE-4505-99FC-C23D1AEF6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209" y="9294304"/>
            <a:ext cx="21901776" cy="2863636"/>
          </a:xfrm>
          <a:prstGeom prst="rect">
            <a:avLst/>
          </a:prstGeom>
        </p:spPr>
      </p:pic>
    </p:spTree>
    <p:extLst>
      <p:ext uri="{BB962C8B-B14F-4D97-AF65-F5344CB8AC3E}">
        <p14:creationId xmlns:p14="http://schemas.microsoft.com/office/powerpoint/2010/main" val="384491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493D73-79E9-0C76-5FEA-6B562593C408}"/>
              </a:ext>
            </a:extLst>
          </p:cNvPr>
          <p:cNvSpPr>
            <a:spLocks noGrp="1"/>
          </p:cNvSpPr>
          <p:nvPr>
            <p:ph type="title"/>
          </p:nvPr>
        </p:nvSpPr>
        <p:spPr>
          <a:xfrm>
            <a:off x="2880361" y="1813377"/>
            <a:ext cx="7920990" cy="2274322"/>
          </a:xfrm>
        </p:spPr>
        <p:txBody>
          <a:bodyPr>
            <a:normAutofit/>
          </a:bodyPr>
          <a:lstStyle/>
          <a:p>
            <a:r>
              <a:rPr lang="nb-NO" sz="6400" dirty="0">
                <a:solidFill>
                  <a:srgbClr val="7C17FF"/>
                </a:solidFill>
                <a:latin typeface="Suisse Works Bold"/>
              </a:rPr>
              <a:t>Tips å ta med seg</a:t>
            </a:r>
            <a:endParaRPr lang="nb-NO" dirty="0"/>
          </a:p>
        </p:txBody>
      </p:sp>
      <p:pic>
        <p:nvPicPr>
          <p:cNvPr id="6" name="Plassholder for bilde 5" descr="Et bilde som inneholder papir, person, innendørs, kunst&#10;&#10;Automatisk generert beskrivelse">
            <a:extLst>
              <a:ext uri="{FF2B5EF4-FFF2-40B4-BE49-F238E27FC236}">
                <a16:creationId xmlns:a16="http://schemas.microsoft.com/office/drawing/2014/main" id="{296A6217-CC8D-CD9A-4269-BA961AE6152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468" b="12468"/>
          <a:stretch>
            <a:fillRect/>
          </a:stretch>
        </p:blipFill>
        <p:spPr/>
      </p:pic>
      <p:sp>
        <p:nvSpPr>
          <p:cNvPr id="3" name="Plassholder for innhold 2">
            <a:extLst>
              <a:ext uri="{FF2B5EF4-FFF2-40B4-BE49-F238E27FC236}">
                <a16:creationId xmlns:a16="http://schemas.microsoft.com/office/drawing/2014/main" id="{C2A1A4CE-D9BE-48C9-AEE0-55FF3C6F42FA}"/>
              </a:ext>
            </a:extLst>
          </p:cNvPr>
          <p:cNvSpPr>
            <a:spLocks noGrp="1"/>
          </p:cNvSpPr>
          <p:nvPr>
            <p:ph type="body" sz="quarter" idx="14"/>
          </p:nvPr>
        </p:nvSpPr>
        <p:spPr>
          <a:xfrm>
            <a:off x="2880361" y="5366781"/>
            <a:ext cx="7920990" cy="7200431"/>
          </a:xfrm>
        </p:spPr>
        <p:txBody>
          <a:bodyPr/>
          <a:lstStyle/>
          <a:p>
            <a:r>
              <a:rPr lang="nb-NO" dirty="0"/>
              <a:t>Definer tydelig utfordringsbildet – og oppgaven som skal løses</a:t>
            </a:r>
          </a:p>
          <a:p>
            <a:r>
              <a:rPr lang="nb-NO" dirty="0"/>
              <a:t>Kartlegge og beskrive behovet som skal dekkes</a:t>
            </a:r>
          </a:p>
          <a:p>
            <a:r>
              <a:rPr lang="nb-NO" dirty="0"/>
              <a:t>Undersøk muligheter gjennom dialog med andre aktører</a:t>
            </a:r>
          </a:p>
        </p:txBody>
      </p:sp>
    </p:spTree>
    <p:extLst>
      <p:ext uri="{BB962C8B-B14F-4D97-AF65-F5344CB8AC3E}">
        <p14:creationId xmlns:p14="http://schemas.microsoft.com/office/powerpoint/2010/main" val="2913492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e 11">
            <a:extLst>
              <a:ext uri="{FF2B5EF4-FFF2-40B4-BE49-F238E27FC236}">
                <a16:creationId xmlns:a16="http://schemas.microsoft.com/office/drawing/2014/main" id="{94302A44-2462-7984-A66F-C7D3FF00C81D}"/>
              </a:ext>
            </a:extLst>
          </p:cNvPr>
          <p:cNvGrpSpPr/>
          <p:nvPr/>
        </p:nvGrpSpPr>
        <p:grpSpPr>
          <a:xfrm>
            <a:off x="12833409" y="320482"/>
            <a:ext cx="10846488" cy="13245252"/>
            <a:chOff x="6417122" y="160028"/>
            <a:chExt cx="5423597" cy="6623057"/>
          </a:xfrm>
        </p:grpSpPr>
        <p:pic>
          <p:nvPicPr>
            <p:cNvPr id="5" name="Bilde 4">
              <a:extLst>
                <a:ext uri="{FF2B5EF4-FFF2-40B4-BE49-F238E27FC236}">
                  <a16:creationId xmlns:a16="http://schemas.microsoft.com/office/drawing/2014/main" id="{98F03D7C-E563-E46B-CF3F-D4DED2323B26}"/>
                </a:ext>
              </a:extLst>
            </p:cNvPr>
            <p:cNvPicPr>
              <a:picLocks noChangeAspect="1"/>
            </p:cNvPicPr>
            <p:nvPr/>
          </p:nvPicPr>
          <p:blipFill rotWithShape="1">
            <a:blip r:embed="rId3">
              <a:extLst>
                <a:ext uri="{28A0092B-C50C-407E-A947-70E740481C1C}">
                  <a14:useLocalDpi xmlns:a14="http://schemas.microsoft.com/office/drawing/2010/main" val="0"/>
                </a:ext>
              </a:extLst>
            </a:blip>
            <a:srcRect l="25879" t="9524" r="8471" b="42683"/>
            <a:stretch/>
          </p:blipFill>
          <p:spPr>
            <a:xfrm>
              <a:off x="6464850" y="2370879"/>
              <a:ext cx="5375869" cy="2201355"/>
            </a:xfrm>
            <a:prstGeom prst="rect">
              <a:avLst/>
            </a:prstGeom>
          </p:spPr>
        </p:pic>
        <p:pic>
          <p:nvPicPr>
            <p:cNvPr id="9" name="Bilde 8">
              <a:extLst>
                <a:ext uri="{FF2B5EF4-FFF2-40B4-BE49-F238E27FC236}">
                  <a16:creationId xmlns:a16="http://schemas.microsoft.com/office/drawing/2014/main" id="{0E6B198C-C4C8-339B-6D5A-2DC85D3E09D5}"/>
                </a:ext>
              </a:extLst>
            </p:cNvPr>
            <p:cNvPicPr>
              <a:picLocks noChangeAspect="1"/>
            </p:cNvPicPr>
            <p:nvPr/>
          </p:nvPicPr>
          <p:blipFill rotWithShape="1">
            <a:blip r:embed="rId4">
              <a:extLst>
                <a:ext uri="{28A0092B-C50C-407E-A947-70E740481C1C}">
                  <a14:useLocalDpi xmlns:a14="http://schemas.microsoft.com/office/drawing/2010/main" val="0"/>
                </a:ext>
              </a:extLst>
            </a:blip>
            <a:srcRect l="25550" t="16410" r="8434" b="35531"/>
            <a:stretch/>
          </p:blipFill>
          <p:spPr>
            <a:xfrm>
              <a:off x="6417122" y="160028"/>
              <a:ext cx="5423597" cy="2220899"/>
            </a:xfrm>
            <a:prstGeom prst="rect">
              <a:avLst/>
            </a:prstGeom>
          </p:spPr>
        </p:pic>
        <p:pic>
          <p:nvPicPr>
            <p:cNvPr id="11" name="Bilde 10">
              <a:extLst>
                <a:ext uri="{FF2B5EF4-FFF2-40B4-BE49-F238E27FC236}">
                  <a16:creationId xmlns:a16="http://schemas.microsoft.com/office/drawing/2014/main" id="{10166EFC-3615-1EB2-85BF-C477D4603442}"/>
                </a:ext>
              </a:extLst>
            </p:cNvPr>
            <p:cNvPicPr>
              <a:picLocks noChangeAspect="1"/>
            </p:cNvPicPr>
            <p:nvPr/>
          </p:nvPicPr>
          <p:blipFill rotWithShape="1">
            <a:blip r:embed="rId5">
              <a:extLst>
                <a:ext uri="{28A0092B-C50C-407E-A947-70E740481C1C}">
                  <a14:useLocalDpi xmlns:a14="http://schemas.microsoft.com/office/drawing/2010/main" val="0"/>
                </a:ext>
              </a:extLst>
            </a:blip>
            <a:srcRect l="25879" t="12894" r="8846" b="40513"/>
            <a:stretch/>
          </p:blipFill>
          <p:spPr>
            <a:xfrm>
              <a:off x="6464851" y="4624592"/>
              <a:ext cx="5375868" cy="2158493"/>
            </a:xfrm>
            <a:prstGeom prst="rect">
              <a:avLst/>
            </a:prstGeom>
          </p:spPr>
        </p:pic>
      </p:grpSp>
      <p:sp>
        <p:nvSpPr>
          <p:cNvPr id="13" name="Tittel 1">
            <a:extLst>
              <a:ext uri="{FF2B5EF4-FFF2-40B4-BE49-F238E27FC236}">
                <a16:creationId xmlns:a16="http://schemas.microsoft.com/office/drawing/2014/main" id="{B5A5B775-763B-B936-4A26-190B4CD31FAD}"/>
              </a:ext>
            </a:extLst>
          </p:cNvPr>
          <p:cNvSpPr txBox="1">
            <a:spLocks/>
          </p:cNvSpPr>
          <p:nvPr/>
        </p:nvSpPr>
        <p:spPr>
          <a:xfrm>
            <a:off x="2096640" y="1161710"/>
            <a:ext cx="7920990" cy="2274322"/>
          </a:xfrm>
          <a:prstGeom prst="rect">
            <a:avLst/>
          </a:prstGeom>
        </p:spPr>
        <p:txBody>
          <a:bodyPr/>
          <a:lstStyle>
            <a:lvl1pPr algn="l" defTabSz="914355" rtl="0" eaLnBrk="1" latinLnBrk="0" hangingPunct="1">
              <a:lnSpc>
                <a:spcPct val="90000"/>
              </a:lnSpc>
              <a:spcBef>
                <a:spcPct val="0"/>
              </a:spcBef>
              <a:buNone/>
              <a:defRPr sz="3200" b="0" kern="1200">
                <a:solidFill>
                  <a:schemeClr val="accent1"/>
                </a:solidFill>
                <a:latin typeface="+mj-lt"/>
                <a:ea typeface="+mj-ea"/>
                <a:cs typeface="+mj-cs"/>
              </a:defRPr>
            </a:lvl1pPr>
          </a:lstStyle>
          <a:p>
            <a:r>
              <a:rPr lang="nb-NO" sz="5600" dirty="0"/>
              <a:t>Prosessen i ni steg –</a:t>
            </a:r>
          </a:p>
          <a:p>
            <a:r>
              <a:rPr lang="nb-NO" sz="5600" dirty="0"/>
              <a:t>Verktøykasse klar til bruk</a:t>
            </a:r>
          </a:p>
        </p:txBody>
      </p:sp>
      <p:sp>
        <p:nvSpPr>
          <p:cNvPr id="14" name="Plassholder for tekst 3">
            <a:extLst>
              <a:ext uri="{FF2B5EF4-FFF2-40B4-BE49-F238E27FC236}">
                <a16:creationId xmlns:a16="http://schemas.microsoft.com/office/drawing/2014/main" id="{D976D4D7-AFA3-804C-238D-ED281873F2B1}"/>
              </a:ext>
            </a:extLst>
          </p:cNvPr>
          <p:cNvSpPr txBox="1">
            <a:spLocks/>
          </p:cNvSpPr>
          <p:nvPr/>
        </p:nvSpPr>
        <p:spPr>
          <a:xfrm>
            <a:off x="2192090" y="3858062"/>
            <a:ext cx="8619233" cy="9279574"/>
          </a:xfrm>
          <a:prstGeom prst="rect">
            <a:avLst/>
          </a:prstGeom>
        </p:spPr>
        <p:txBody>
          <a:bodyPr/>
          <a:lstStyle>
            <a:lvl1pPr marL="234000" indent="-234000" algn="l" defTabSz="914355"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468000" indent="-234000" algn="l" defTabSz="914355"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702000" indent="-234000" algn="l" defTabSz="914355"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936000" indent="-234000" algn="l" defTabSz="914355"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1170000" indent="-234000" algn="l" defTabSz="914355"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766" indent="-685766">
              <a:lnSpc>
                <a:spcPct val="100000"/>
              </a:lnSpc>
              <a:buFont typeface="+mj-lt"/>
              <a:buAutoNum type="arabicPeriod"/>
            </a:pPr>
            <a:r>
              <a:rPr lang="nb-NO" sz="3600" dirty="0"/>
              <a:t>Avklare hva som trengs</a:t>
            </a:r>
          </a:p>
          <a:p>
            <a:pPr marL="685766" indent="-685766">
              <a:lnSpc>
                <a:spcPct val="100000"/>
              </a:lnSpc>
              <a:buFont typeface="+mj-lt"/>
              <a:buAutoNum type="arabicPeriod"/>
            </a:pPr>
            <a:r>
              <a:rPr lang="nb-NO" sz="3600" dirty="0"/>
              <a:t>Forankre i ledelsen</a:t>
            </a:r>
          </a:p>
          <a:p>
            <a:pPr marL="685766" indent="-685766">
              <a:lnSpc>
                <a:spcPct val="100000"/>
              </a:lnSpc>
              <a:buFont typeface="+mj-lt"/>
              <a:buAutoNum type="arabicPeriod"/>
            </a:pPr>
            <a:r>
              <a:rPr lang="nb-NO" sz="3600" dirty="0"/>
              <a:t>Kartlegge behov og brukere</a:t>
            </a:r>
          </a:p>
          <a:p>
            <a:pPr marL="685766" indent="-685766">
              <a:lnSpc>
                <a:spcPct val="100000"/>
              </a:lnSpc>
              <a:buFont typeface="+mj-lt"/>
              <a:buAutoNum type="arabicPeriod"/>
            </a:pPr>
            <a:r>
              <a:rPr lang="nb-NO" sz="3600" dirty="0"/>
              <a:t>Undersøke markedet og mulig løsninger</a:t>
            </a:r>
          </a:p>
          <a:p>
            <a:pPr marL="685766" indent="-685766">
              <a:lnSpc>
                <a:spcPct val="100000"/>
              </a:lnSpc>
              <a:buFont typeface="+mj-lt"/>
              <a:buAutoNum type="arabicPeriod"/>
            </a:pPr>
            <a:r>
              <a:rPr lang="nb-NO" sz="3600" dirty="0"/>
              <a:t>Dialog om mulige løsninger</a:t>
            </a:r>
          </a:p>
          <a:p>
            <a:pPr marL="685766" indent="-685766">
              <a:lnSpc>
                <a:spcPct val="100000"/>
              </a:lnSpc>
              <a:buFont typeface="+mj-lt"/>
              <a:buAutoNum type="arabicPeriod"/>
            </a:pPr>
            <a:r>
              <a:rPr lang="nb-NO" sz="3600" strike="sngStrike" dirty="0">
                <a:solidFill>
                  <a:schemeClr val="bg2">
                    <a:lumMod val="90000"/>
                  </a:schemeClr>
                </a:solidFill>
              </a:rPr>
              <a:t>Veivalg, kjøp eller utvikling</a:t>
            </a:r>
          </a:p>
          <a:p>
            <a:pPr marL="685766" indent="-685766">
              <a:lnSpc>
                <a:spcPct val="100000"/>
              </a:lnSpc>
              <a:buFont typeface="+mj-lt"/>
              <a:buAutoNum type="arabicPeriod"/>
            </a:pPr>
            <a:r>
              <a:rPr lang="nb-NO" sz="3600" strike="sngStrike" dirty="0">
                <a:solidFill>
                  <a:schemeClr val="bg2">
                    <a:lumMod val="90000"/>
                  </a:schemeClr>
                </a:solidFill>
              </a:rPr>
              <a:t>Forberede konkurransegrunnlaget</a:t>
            </a:r>
          </a:p>
          <a:p>
            <a:pPr marL="685766" indent="-685766">
              <a:lnSpc>
                <a:spcPct val="100000"/>
              </a:lnSpc>
              <a:buFont typeface="+mj-lt"/>
              <a:buAutoNum type="arabicPeriod"/>
            </a:pPr>
            <a:r>
              <a:rPr lang="nb-NO" sz="3600" strike="sngStrike" dirty="0">
                <a:solidFill>
                  <a:schemeClr val="bg2">
                    <a:lumMod val="90000"/>
                  </a:schemeClr>
                </a:solidFill>
              </a:rPr>
              <a:t>Gjennomføre konkurranse</a:t>
            </a:r>
          </a:p>
          <a:p>
            <a:pPr marL="685766" indent="-685766">
              <a:lnSpc>
                <a:spcPct val="100000"/>
              </a:lnSpc>
              <a:buFont typeface="+mj-lt"/>
              <a:buAutoNum type="arabicPeriod"/>
            </a:pPr>
            <a:r>
              <a:rPr lang="nb-NO" sz="3600" strike="sngStrike" dirty="0">
                <a:solidFill>
                  <a:schemeClr val="bg2">
                    <a:lumMod val="90000"/>
                  </a:schemeClr>
                </a:solidFill>
              </a:rPr>
              <a:t>Oppfølging og gevinstrealisering </a:t>
            </a:r>
          </a:p>
        </p:txBody>
      </p:sp>
      <p:sp>
        <p:nvSpPr>
          <p:cNvPr id="3" name="TekstSylinder 2">
            <a:extLst>
              <a:ext uri="{FF2B5EF4-FFF2-40B4-BE49-F238E27FC236}">
                <a16:creationId xmlns:a16="http://schemas.microsoft.com/office/drawing/2014/main" id="{4A13E217-C649-E7D5-59D1-A9AA89223305}"/>
              </a:ext>
            </a:extLst>
          </p:cNvPr>
          <p:cNvSpPr txBox="1"/>
          <p:nvPr/>
        </p:nvSpPr>
        <p:spPr>
          <a:xfrm>
            <a:off x="591236" y="10757067"/>
            <a:ext cx="12194222" cy="3416320"/>
          </a:xfrm>
          <a:prstGeom prst="rect">
            <a:avLst/>
          </a:prstGeom>
          <a:noFill/>
        </p:spPr>
        <p:txBody>
          <a:bodyPr wrap="square">
            <a:spAutoFit/>
          </a:bodyPr>
          <a:lstStyle/>
          <a:p>
            <a:r>
              <a:rPr lang="nb-NO" sz="7200" dirty="0">
                <a:hlinkClick r:id="rId6"/>
              </a:rPr>
              <a:t>https://innovativeanskaffelser.no/kom-i-gang/</a:t>
            </a:r>
            <a:endParaRPr lang="nb-NO" sz="7200" dirty="0"/>
          </a:p>
          <a:p>
            <a:endParaRPr lang="nb-NO" sz="7200" dirty="0"/>
          </a:p>
        </p:txBody>
      </p:sp>
    </p:spTree>
    <p:extLst>
      <p:ext uri="{BB962C8B-B14F-4D97-AF65-F5344CB8AC3E}">
        <p14:creationId xmlns:p14="http://schemas.microsoft.com/office/powerpoint/2010/main" val="209870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6F8394-DAFC-9266-596A-0C0D62655EEB}"/>
              </a:ext>
            </a:extLst>
          </p:cNvPr>
          <p:cNvSpPr>
            <a:spLocks noGrp="1"/>
          </p:cNvSpPr>
          <p:nvPr>
            <p:ph type="title"/>
          </p:nvPr>
        </p:nvSpPr>
        <p:spPr/>
        <p:txBody>
          <a:bodyPr anchor="b">
            <a:normAutofit/>
          </a:bodyPr>
          <a:lstStyle/>
          <a:p>
            <a:r>
              <a:rPr lang="nb-NO"/>
              <a:t>Interessert i mer?</a:t>
            </a:r>
          </a:p>
        </p:txBody>
      </p:sp>
      <p:pic>
        <p:nvPicPr>
          <p:cNvPr id="4" name="Bilde 3">
            <a:extLst>
              <a:ext uri="{FF2B5EF4-FFF2-40B4-BE49-F238E27FC236}">
                <a16:creationId xmlns:a16="http://schemas.microsoft.com/office/drawing/2014/main" id="{3B175182-7652-B529-519F-968BDFDBEC3D}"/>
              </a:ext>
            </a:extLst>
          </p:cNvPr>
          <p:cNvPicPr>
            <a:picLocks noChangeAspect="1"/>
          </p:cNvPicPr>
          <p:nvPr/>
        </p:nvPicPr>
        <p:blipFill rotWithShape="1">
          <a:blip r:embed="rId2">
            <a:extLst>
              <a:ext uri="{28A0092B-C50C-407E-A947-70E740481C1C}">
                <a14:useLocalDpi xmlns:a14="http://schemas.microsoft.com/office/drawing/2010/main" val="0"/>
              </a:ext>
            </a:extLst>
          </a:blip>
          <a:srcRect l="128" r="14469" b="-2"/>
          <a:stretch/>
        </p:blipFill>
        <p:spPr>
          <a:xfrm>
            <a:off x="2880362" y="3613008"/>
            <a:ext cx="15659188" cy="9488988"/>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91029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A955132-D544-C8CE-BA9B-A12619F462D3}"/>
              </a:ext>
            </a:extLst>
          </p:cNvPr>
          <p:cNvPicPr>
            <a:picLocks noChangeAspect="1"/>
          </p:cNvPicPr>
          <p:nvPr/>
        </p:nvPicPr>
        <p:blipFill>
          <a:blip r:embed="rId2"/>
          <a:stretch>
            <a:fillRect/>
          </a:stretch>
        </p:blipFill>
        <p:spPr>
          <a:xfrm>
            <a:off x="0" y="0"/>
            <a:ext cx="24241932" cy="13716000"/>
          </a:xfrm>
          <a:prstGeom prst="rect">
            <a:avLst/>
          </a:prstGeom>
        </p:spPr>
      </p:pic>
    </p:spTree>
    <p:extLst>
      <p:ext uri="{BB962C8B-B14F-4D97-AF65-F5344CB8AC3E}">
        <p14:creationId xmlns:p14="http://schemas.microsoft.com/office/powerpoint/2010/main" val="228170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3D0039-2D4B-1B1C-4318-86F06CA4A083}"/>
              </a:ext>
            </a:extLst>
          </p:cNvPr>
          <p:cNvSpPr>
            <a:spLocks noGrp="1"/>
          </p:cNvSpPr>
          <p:nvPr>
            <p:ph type="dt" sz="half" idx="10"/>
          </p:nvPr>
        </p:nvSpPr>
        <p:spPr/>
        <p:txBody>
          <a:bodyPr/>
          <a:lstStyle/>
          <a:p>
            <a:fld id="{3C1F780C-E8FC-48E0-96E0-66229AFA0BA3}" type="datetime1">
              <a:rPr lang="nb-NO" noProof="0" smtClean="0"/>
              <a:pPr/>
              <a:t>13.06.2023</a:t>
            </a:fld>
            <a:endParaRPr lang="nb-NO" noProof="0" dirty="0"/>
          </a:p>
        </p:txBody>
      </p:sp>
      <p:sp>
        <p:nvSpPr>
          <p:cNvPr id="4" name="Footer Placeholder 3">
            <a:extLst>
              <a:ext uri="{FF2B5EF4-FFF2-40B4-BE49-F238E27FC236}">
                <a16:creationId xmlns:a16="http://schemas.microsoft.com/office/drawing/2014/main" id="{4A730929-231E-43E2-9006-256A10DF29B9}"/>
              </a:ext>
            </a:extLst>
          </p:cNvPr>
          <p:cNvSpPr>
            <a:spLocks noGrp="1"/>
          </p:cNvSpPr>
          <p:nvPr>
            <p:ph type="ftr" sz="quarter" idx="11"/>
          </p:nvPr>
        </p:nvSpPr>
        <p:spPr/>
        <p:txBody>
          <a:bodyPr/>
          <a:lstStyle/>
          <a:p>
            <a:r>
              <a:rPr lang="nb-NO" noProof="0" dirty="0"/>
              <a:t>Sett inn presentasjonstittel via toppmeny "Sett inn - Topptekst og bunntekst"</a:t>
            </a:r>
          </a:p>
        </p:txBody>
      </p:sp>
      <p:sp>
        <p:nvSpPr>
          <p:cNvPr id="5" name="Slide Number Placeholder 4">
            <a:extLst>
              <a:ext uri="{FF2B5EF4-FFF2-40B4-BE49-F238E27FC236}">
                <a16:creationId xmlns:a16="http://schemas.microsoft.com/office/drawing/2014/main" id="{47BB92BE-C574-8DA9-907C-C61663A005E5}"/>
              </a:ext>
            </a:extLst>
          </p:cNvPr>
          <p:cNvSpPr>
            <a:spLocks noGrp="1"/>
          </p:cNvSpPr>
          <p:nvPr>
            <p:ph type="sldNum" sz="quarter" idx="12"/>
          </p:nvPr>
        </p:nvSpPr>
        <p:spPr/>
        <p:txBody>
          <a:bodyPr/>
          <a:lstStyle/>
          <a:p>
            <a:fld id="{36F4D1B9-59DF-4B5C-8440-F23B9F46A364}" type="slidenum">
              <a:rPr lang="nb-NO" noProof="0" smtClean="0"/>
              <a:pPr/>
              <a:t>39</a:t>
            </a:fld>
            <a:endParaRPr lang="nb-NO" noProof="0" dirty="0"/>
          </a:p>
        </p:txBody>
      </p:sp>
      <p:sp>
        <p:nvSpPr>
          <p:cNvPr id="8" name="Title 7">
            <a:extLst>
              <a:ext uri="{FF2B5EF4-FFF2-40B4-BE49-F238E27FC236}">
                <a16:creationId xmlns:a16="http://schemas.microsoft.com/office/drawing/2014/main" id="{1C72BDFF-55F7-47E7-747A-A26069B27AE8}"/>
              </a:ext>
            </a:extLst>
          </p:cNvPr>
          <p:cNvSpPr>
            <a:spLocks noGrp="1"/>
          </p:cNvSpPr>
          <p:nvPr>
            <p:ph type="ctrTitle"/>
          </p:nvPr>
        </p:nvSpPr>
        <p:spPr>
          <a:xfrm>
            <a:off x="756093" y="2137725"/>
            <a:ext cx="14627341" cy="2520315"/>
          </a:xfrm>
        </p:spPr>
        <p:txBody>
          <a:bodyPr/>
          <a:lstStyle/>
          <a:p>
            <a:r>
              <a:rPr lang="nb-NO" dirty="0"/>
              <a:t>Spørsmål og svar</a:t>
            </a:r>
          </a:p>
        </p:txBody>
      </p:sp>
    </p:spTree>
    <p:extLst>
      <p:ext uri="{BB962C8B-B14F-4D97-AF65-F5344CB8AC3E}">
        <p14:creationId xmlns:p14="http://schemas.microsoft.com/office/powerpoint/2010/main" val="3809846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E37015-0E3A-9B44-BFC4-FC7E3E4893FE}"/>
              </a:ext>
            </a:extLst>
          </p:cNvPr>
          <p:cNvSpPr>
            <a:spLocks noGrp="1"/>
          </p:cNvSpPr>
          <p:nvPr>
            <p:ph type="ctrTitle"/>
          </p:nvPr>
        </p:nvSpPr>
        <p:spPr>
          <a:xfrm>
            <a:off x="1108005" y="4672110"/>
            <a:ext cx="22242602" cy="3922125"/>
          </a:xfrm>
        </p:spPr>
        <p:txBody>
          <a:bodyPr/>
          <a:lstStyle/>
          <a:p>
            <a:br>
              <a:rPr lang="nb-NO" dirty="0"/>
            </a:br>
            <a:br>
              <a:rPr lang="nb-NO" dirty="0"/>
            </a:br>
            <a:br>
              <a:rPr lang="nb-NO" dirty="0"/>
            </a:br>
            <a:br>
              <a:rPr lang="nb-NO" dirty="0"/>
            </a:br>
            <a:r>
              <a:rPr lang="nb-NO" dirty="0"/>
              <a:t>OFFENTLIGE ANSKAFFELSER</a:t>
            </a:r>
            <a:br>
              <a:rPr lang="nb-NO" dirty="0"/>
            </a:br>
            <a:br>
              <a:rPr lang="nb-NO" dirty="0"/>
            </a:br>
            <a:endParaRPr lang="nb-NO" dirty="0"/>
          </a:p>
        </p:txBody>
      </p:sp>
      <p:sp>
        <p:nvSpPr>
          <p:cNvPr id="3" name="Undertittel 2">
            <a:extLst>
              <a:ext uri="{FF2B5EF4-FFF2-40B4-BE49-F238E27FC236}">
                <a16:creationId xmlns:a16="http://schemas.microsoft.com/office/drawing/2014/main" id="{7FA8A4F5-C109-449C-A1D9-BC5068D2F42A}"/>
              </a:ext>
            </a:extLst>
          </p:cNvPr>
          <p:cNvSpPr>
            <a:spLocks noGrp="1"/>
          </p:cNvSpPr>
          <p:nvPr>
            <p:ph type="subTitle" idx="1"/>
          </p:nvPr>
        </p:nvSpPr>
        <p:spPr>
          <a:xfrm>
            <a:off x="1031807" y="8332201"/>
            <a:ext cx="22242602" cy="2384699"/>
          </a:xfrm>
        </p:spPr>
        <p:txBody>
          <a:bodyPr vert="horz" lIns="0" tIns="0" rIns="0" bIns="0" rtlCol="0" anchor="t">
            <a:noAutofit/>
          </a:bodyPr>
          <a:lstStyle/>
          <a:p>
            <a:r>
              <a:rPr lang="nb-NO" dirty="0"/>
              <a:t>Fagdirektør Johan Englund, DFØ</a:t>
            </a:r>
            <a:endParaRPr lang="nb-NO" dirty="0">
              <a:cs typeface="Arial"/>
            </a:endParaRPr>
          </a:p>
        </p:txBody>
      </p:sp>
    </p:spTree>
    <p:extLst>
      <p:ext uri="{BB962C8B-B14F-4D97-AF65-F5344CB8AC3E}">
        <p14:creationId xmlns:p14="http://schemas.microsoft.com/office/powerpoint/2010/main" val="138359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A78A42-45C0-7889-E88B-9CE3038B72AD}"/>
              </a:ext>
            </a:extLst>
          </p:cNvPr>
          <p:cNvSpPr>
            <a:spLocks noGrp="1"/>
          </p:cNvSpPr>
          <p:nvPr>
            <p:ph type="dt" sz="half" idx="10"/>
          </p:nvPr>
        </p:nvSpPr>
        <p:spPr/>
        <p:txBody>
          <a:bodyPr/>
          <a:lstStyle/>
          <a:p>
            <a:fld id="{1D97E7E2-7209-4CE0-90C3-35DCB396346C}" type="datetime1">
              <a:rPr lang="nb-NO" noProof="0" smtClean="0"/>
              <a:pPr/>
              <a:t>13.06.2023</a:t>
            </a:fld>
            <a:endParaRPr lang="nb-NO" noProof="0" dirty="0"/>
          </a:p>
        </p:txBody>
      </p:sp>
      <p:sp>
        <p:nvSpPr>
          <p:cNvPr id="3" name="Footer Placeholder 2">
            <a:extLst>
              <a:ext uri="{FF2B5EF4-FFF2-40B4-BE49-F238E27FC236}">
                <a16:creationId xmlns:a16="http://schemas.microsoft.com/office/drawing/2014/main" id="{50774BBD-9C75-DA53-5C77-8A1685DCA513}"/>
              </a:ext>
            </a:extLst>
          </p:cNvPr>
          <p:cNvSpPr>
            <a:spLocks noGrp="1"/>
          </p:cNvSpPr>
          <p:nvPr>
            <p:ph type="ftr" sz="quarter" idx="11"/>
          </p:nvPr>
        </p:nvSpPr>
        <p:spPr/>
        <p:txBody>
          <a:bodyPr/>
          <a:lstStyle/>
          <a:p>
            <a:r>
              <a:rPr lang="nb-NO" noProof="0" dirty="0"/>
              <a:t>Sett inn presentasjonstittel via toppmeny "Sett inn - Topptekst og bunntekst"</a:t>
            </a:r>
          </a:p>
        </p:txBody>
      </p:sp>
      <p:sp>
        <p:nvSpPr>
          <p:cNvPr id="4" name="Slide Number Placeholder 3">
            <a:extLst>
              <a:ext uri="{FF2B5EF4-FFF2-40B4-BE49-F238E27FC236}">
                <a16:creationId xmlns:a16="http://schemas.microsoft.com/office/drawing/2014/main" id="{ABD1D2B4-59EF-C726-8F05-335C666B34D5}"/>
              </a:ext>
            </a:extLst>
          </p:cNvPr>
          <p:cNvSpPr>
            <a:spLocks noGrp="1"/>
          </p:cNvSpPr>
          <p:nvPr>
            <p:ph type="sldNum" sz="quarter" idx="12"/>
          </p:nvPr>
        </p:nvSpPr>
        <p:spPr/>
        <p:txBody>
          <a:bodyPr/>
          <a:lstStyle/>
          <a:p>
            <a:fld id="{36F4D1B9-59DF-4B5C-8440-F23B9F46A364}" type="slidenum">
              <a:rPr lang="nb-NO" noProof="0" smtClean="0"/>
              <a:pPr/>
              <a:t>40</a:t>
            </a:fld>
            <a:endParaRPr lang="nb-NO" noProof="0" dirty="0"/>
          </a:p>
        </p:txBody>
      </p:sp>
    </p:spTree>
    <p:extLst>
      <p:ext uri="{BB962C8B-B14F-4D97-AF65-F5344CB8AC3E}">
        <p14:creationId xmlns:p14="http://schemas.microsoft.com/office/powerpoint/2010/main" val="4235035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C2668E-2E49-4651-B7F9-6C28FB78FE40}"/>
              </a:ext>
            </a:extLst>
          </p:cNvPr>
          <p:cNvSpPr>
            <a:spLocks noGrp="1"/>
          </p:cNvSpPr>
          <p:nvPr>
            <p:ph type="title"/>
          </p:nvPr>
        </p:nvSpPr>
        <p:spPr/>
        <p:txBody>
          <a:bodyPr/>
          <a:lstStyle/>
          <a:p>
            <a:r>
              <a:rPr lang="nb-NO" dirty="0"/>
              <a:t>Hvorfor et regelverk om offentlige anskaffelser?</a:t>
            </a:r>
          </a:p>
        </p:txBody>
      </p:sp>
      <p:pic>
        <p:nvPicPr>
          <p:cNvPr id="4" name="Plassholder for innhold 3">
            <a:extLst>
              <a:ext uri="{FF2B5EF4-FFF2-40B4-BE49-F238E27FC236}">
                <a16:creationId xmlns:a16="http://schemas.microsoft.com/office/drawing/2014/main" id="{E86A9C18-53EE-45D7-8EEA-AB88AC8036AD}"/>
              </a:ext>
            </a:extLst>
          </p:cNvPr>
          <p:cNvPicPr>
            <a:picLocks noGrp="1" noChangeAspect="1"/>
          </p:cNvPicPr>
          <p:nvPr>
            <p:ph sz="quarter" idx="13"/>
          </p:nvPr>
        </p:nvPicPr>
        <p:blipFill>
          <a:blip r:embed="rId2"/>
          <a:stretch>
            <a:fillRect/>
          </a:stretch>
        </p:blipFill>
        <p:spPr>
          <a:xfrm>
            <a:off x="2949865" y="6456376"/>
            <a:ext cx="18447761" cy="6388940"/>
          </a:xfrm>
          <a:prstGeom prst="rect">
            <a:avLst/>
          </a:prstGeom>
        </p:spPr>
      </p:pic>
      <p:sp>
        <p:nvSpPr>
          <p:cNvPr id="5" name="Rektangel 4">
            <a:extLst>
              <a:ext uri="{FF2B5EF4-FFF2-40B4-BE49-F238E27FC236}">
                <a16:creationId xmlns:a16="http://schemas.microsoft.com/office/drawing/2014/main" id="{BE4727D4-8111-4558-A1D7-7A4045E39788}"/>
              </a:ext>
            </a:extLst>
          </p:cNvPr>
          <p:cNvSpPr/>
          <p:nvPr/>
        </p:nvSpPr>
        <p:spPr>
          <a:xfrm>
            <a:off x="1992156" y="3332293"/>
            <a:ext cx="7506547" cy="4708981"/>
          </a:xfrm>
          <a:prstGeom prst="rect">
            <a:avLst/>
          </a:prstGeom>
        </p:spPr>
        <p:txBody>
          <a:bodyPr wrap="square">
            <a:spAutoFit/>
          </a:bodyPr>
          <a:lstStyle/>
          <a:p>
            <a:pPr marL="914354" lvl="1" defTabSz="1828709">
              <a:defRPr/>
            </a:pPr>
            <a:r>
              <a:rPr lang="nb-NO" sz="5600" b="1" dirty="0">
                <a:solidFill>
                  <a:srgbClr val="000000"/>
                </a:solidFill>
                <a:latin typeface="Arial" panose="020B0604020202020204"/>
              </a:rPr>
              <a:t>Effektiv bruk av samfunnets ressurser</a:t>
            </a:r>
          </a:p>
          <a:p>
            <a:pPr marL="914354" lvl="1" defTabSz="1828709">
              <a:defRPr/>
            </a:pPr>
            <a:endParaRPr lang="nb-NO" sz="6600" b="1" dirty="0">
              <a:solidFill>
                <a:srgbClr val="000000"/>
              </a:solidFill>
              <a:latin typeface="Arial" panose="020B0604020202020204"/>
            </a:endParaRPr>
          </a:p>
          <a:p>
            <a:pPr marL="914354" lvl="1" defTabSz="1828709">
              <a:defRPr/>
            </a:pPr>
            <a:endParaRPr lang="nb-NO" sz="6600" b="1" dirty="0">
              <a:solidFill>
                <a:srgbClr val="000000"/>
              </a:solidFill>
              <a:latin typeface="Arial" panose="020B0604020202020204"/>
            </a:endParaRPr>
          </a:p>
        </p:txBody>
      </p:sp>
      <p:sp>
        <p:nvSpPr>
          <p:cNvPr id="6" name="Rektangel 5">
            <a:extLst>
              <a:ext uri="{FF2B5EF4-FFF2-40B4-BE49-F238E27FC236}">
                <a16:creationId xmlns:a16="http://schemas.microsoft.com/office/drawing/2014/main" id="{CF999FD3-0F08-4FBB-ACD4-0CD94E5D7BAA}"/>
              </a:ext>
            </a:extLst>
          </p:cNvPr>
          <p:cNvSpPr/>
          <p:nvPr/>
        </p:nvSpPr>
        <p:spPr>
          <a:xfrm>
            <a:off x="14265914" y="3332293"/>
            <a:ext cx="8666730" cy="4708981"/>
          </a:xfrm>
          <a:prstGeom prst="rect">
            <a:avLst/>
          </a:prstGeom>
        </p:spPr>
        <p:txBody>
          <a:bodyPr wrap="square">
            <a:spAutoFit/>
          </a:bodyPr>
          <a:lstStyle/>
          <a:p>
            <a:pPr marL="914354" lvl="1" defTabSz="1828709">
              <a:defRPr/>
            </a:pPr>
            <a:r>
              <a:rPr lang="nb-NO" sz="5600" b="1" dirty="0">
                <a:solidFill>
                  <a:srgbClr val="000000"/>
                </a:solidFill>
                <a:latin typeface="Arial" panose="020B0604020202020204"/>
              </a:rPr>
              <a:t>En offentlig sektor som opptrer med integritet</a:t>
            </a:r>
          </a:p>
          <a:p>
            <a:pPr marL="914354" lvl="1" defTabSz="1828709">
              <a:defRPr/>
            </a:pPr>
            <a:endParaRPr lang="nb-NO" sz="6600" b="1" dirty="0">
              <a:solidFill>
                <a:srgbClr val="000000"/>
              </a:solidFill>
              <a:latin typeface="Arial" panose="020B0604020202020204"/>
            </a:endParaRPr>
          </a:p>
          <a:p>
            <a:pPr marL="914354" lvl="1" defTabSz="1828709">
              <a:defRPr/>
            </a:pPr>
            <a:endParaRPr lang="nb-NO" sz="6600" b="1" dirty="0">
              <a:solidFill>
                <a:srgbClr val="000000"/>
              </a:solidFill>
              <a:latin typeface="Arial" panose="020B0604020202020204"/>
            </a:endParaRPr>
          </a:p>
        </p:txBody>
      </p:sp>
    </p:spTree>
    <p:extLst>
      <p:ext uri="{BB962C8B-B14F-4D97-AF65-F5344CB8AC3E}">
        <p14:creationId xmlns:p14="http://schemas.microsoft.com/office/powerpoint/2010/main" val="330798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 y="18553"/>
            <a:ext cx="24272162" cy="13715107"/>
          </a:xfrm>
          <a:prstGeom prst="rect">
            <a:avLst/>
          </a:prstGeom>
        </p:spPr>
      </p:pic>
      <p:sp>
        <p:nvSpPr>
          <p:cNvPr id="2" name="Plassholder for tekst 1"/>
          <p:cNvSpPr>
            <a:spLocks noGrp="1"/>
          </p:cNvSpPr>
          <p:nvPr>
            <p:ph type="body" sz="quarter" idx="13"/>
          </p:nvPr>
        </p:nvSpPr>
        <p:spPr>
          <a:xfrm>
            <a:off x="4608853" y="6244288"/>
            <a:ext cx="16874203" cy="5082681"/>
          </a:xfrm>
          <a:solidFill>
            <a:schemeClr val="bg1"/>
          </a:solidFill>
        </p:spPr>
        <p:txBody>
          <a:bodyPr/>
          <a:lstStyle/>
          <a:p>
            <a:pPr marL="0" indent="0" algn="ctr">
              <a:buNone/>
            </a:pPr>
            <a:r>
              <a:rPr lang="nb-NO" u="sng" dirty="0"/>
              <a:t>Grunnleggende prinsipper i anskaffelsesregelverket</a:t>
            </a:r>
          </a:p>
          <a:p>
            <a:pPr lvl="1"/>
            <a:r>
              <a:rPr lang="nb-NO" sz="3600" dirty="0"/>
              <a:t>Konkurranse</a:t>
            </a:r>
          </a:p>
          <a:p>
            <a:pPr lvl="1"/>
            <a:r>
              <a:rPr lang="nb-NO" sz="3600" dirty="0"/>
              <a:t>Likebehandling – ikke-diskriminering</a:t>
            </a:r>
          </a:p>
          <a:p>
            <a:pPr lvl="1"/>
            <a:r>
              <a:rPr lang="nb-NO" sz="3600" dirty="0"/>
              <a:t>Forholdsmessighet</a:t>
            </a:r>
          </a:p>
          <a:p>
            <a:pPr lvl="1"/>
            <a:r>
              <a:rPr lang="nb-NO" sz="3600" dirty="0"/>
              <a:t>Forutberegnelighet</a:t>
            </a:r>
          </a:p>
          <a:p>
            <a:pPr lvl="1"/>
            <a:r>
              <a:rPr lang="nb-NO" sz="3600" dirty="0"/>
              <a:t>Etterprøvbarhet</a:t>
            </a:r>
          </a:p>
        </p:txBody>
      </p:sp>
    </p:spTree>
    <p:extLst>
      <p:ext uri="{BB962C8B-B14F-4D97-AF65-F5344CB8AC3E}">
        <p14:creationId xmlns:p14="http://schemas.microsoft.com/office/powerpoint/2010/main" val="3800314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a:stretch>
            <a:fillRect/>
          </a:stretch>
        </p:blipFill>
        <p:spPr>
          <a:xfrm>
            <a:off x="1191" y="447"/>
            <a:ext cx="24380033" cy="13715107"/>
          </a:xfrm>
          <a:prstGeom prst="rect">
            <a:avLst/>
          </a:prstGeom>
        </p:spPr>
      </p:pic>
      <p:sp>
        <p:nvSpPr>
          <p:cNvPr id="5" name="Plassholder for innhold 2"/>
          <p:cNvSpPr txBox="1">
            <a:spLocks/>
          </p:cNvSpPr>
          <p:nvPr/>
        </p:nvSpPr>
        <p:spPr>
          <a:xfrm>
            <a:off x="10345275" y="854408"/>
            <a:ext cx="4606206" cy="1319756"/>
          </a:xfrm>
          <a:prstGeom prst="rect">
            <a:avLst/>
          </a:prstGeom>
        </p:spPr>
        <p:txBody>
          <a:bodyPr/>
          <a:lstStyle>
            <a:lvl1pPr marL="269875" indent="-269875" algn="l" defTabSz="457200" rtl="0" eaLnBrk="1" fontAlgn="base" hangingPunct="1">
              <a:spcBef>
                <a:spcPct val="20000"/>
              </a:spcBef>
              <a:spcAft>
                <a:spcPct val="0"/>
              </a:spcAft>
              <a:buFont typeface="Arial" charset="0"/>
              <a:buBlip>
                <a:blip r:embed="rId4"/>
              </a:buBlip>
              <a:tabLst>
                <a:tab pos="630238" algn="l"/>
              </a:tabLst>
              <a:defRPr sz="2800" kern="1200">
                <a:solidFill>
                  <a:schemeClr val="tx1"/>
                </a:solidFill>
                <a:latin typeface="Arial"/>
                <a:ea typeface="Arial" pitchFamily="37" charset="0"/>
                <a:cs typeface="Arial"/>
              </a:defRPr>
            </a:lvl1pPr>
            <a:lvl2pPr marL="630238" indent="-180975" algn="l" defTabSz="457200" rtl="0" eaLnBrk="1" fontAlgn="base" hangingPunct="1">
              <a:spcBef>
                <a:spcPct val="20000"/>
              </a:spcBef>
              <a:spcAft>
                <a:spcPct val="0"/>
              </a:spcAft>
              <a:buFont typeface="Arial" charset="0"/>
              <a:buBlip>
                <a:blip r:embed="rId4"/>
              </a:buBlip>
              <a:tabLst>
                <a:tab pos="630238" algn="l"/>
              </a:tabLst>
              <a:defRPr sz="2000" kern="1200">
                <a:solidFill>
                  <a:schemeClr val="tx1"/>
                </a:solidFill>
                <a:latin typeface="Arial"/>
                <a:ea typeface="Arial" pitchFamily="37" charset="0"/>
                <a:cs typeface="Arial"/>
              </a:defRPr>
            </a:lvl2pPr>
            <a:lvl3pPr marL="989013" indent="-179388" algn="l" defTabSz="457200" rtl="0" eaLnBrk="1" fontAlgn="base" hangingPunct="1">
              <a:spcBef>
                <a:spcPct val="20000"/>
              </a:spcBef>
              <a:spcAft>
                <a:spcPct val="0"/>
              </a:spcAft>
              <a:buFont typeface="Arial" charset="0"/>
              <a:buBlip>
                <a:blip r:embed="rId4"/>
              </a:buBlip>
              <a:tabLst>
                <a:tab pos="630238" algn="l"/>
              </a:tabLst>
              <a:defRPr kern="1200">
                <a:solidFill>
                  <a:schemeClr val="tx1"/>
                </a:solidFill>
                <a:latin typeface="Arial"/>
                <a:ea typeface="Arial" pitchFamily="37" charset="0"/>
                <a:cs typeface="Arial"/>
              </a:defRPr>
            </a:lvl3pPr>
            <a:lvl4pPr marL="1349375" indent="-180975" algn="l" defTabSz="457200" rtl="0" eaLnBrk="1" fontAlgn="base" hangingPunct="1">
              <a:spcBef>
                <a:spcPct val="20000"/>
              </a:spcBef>
              <a:spcAft>
                <a:spcPct val="0"/>
              </a:spcAft>
              <a:buFont typeface="Arial" charset="0"/>
              <a:buBlip>
                <a:blip r:embed="rId4"/>
              </a:buBlip>
              <a:tabLst>
                <a:tab pos="630238" algn="l"/>
              </a:tabLst>
              <a:defRPr sz="1600" kern="1200">
                <a:solidFill>
                  <a:schemeClr val="tx1"/>
                </a:solidFill>
                <a:latin typeface="Arial"/>
                <a:ea typeface="Arial" pitchFamily="37" charset="0"/>
                <a:cs typeface="Arial"/>
              </a:defRPr>
            </a:lvl4pPr>
            <a:lvl5pPr marL="1708150" indent="-179388" algn="l" defTabSz="457200" rtl="0" eaLnBrk="1" fontAlgn="base" hangingPunct="1">
              <a:spcBef>
                <a:spcPct val="20000"/>
              </a:spcBef>
              <a:spcAft>
                <a:spcPct val="0"/>
              </a:spcAft>
              <a:buFont typeface="Arial" charset="0"/>
              <a:buBlip>
                <a:blip r:embed="rId4"/>
              </a:buBlip>
              <a:tabLst>
                <a:tab pos="630238" algn="l"/>
              </a:tabLst>
              <a:defRPr sz="1600" i="1" kern="1200">
                <a:solidFill>
                  <a:schemeClr val="tx1"/>
                </a:solidFill>
                <a:latin typeface="Arial"/>
                <a:ea typeface="Arial" pitchFamily="37"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sz="5600" dirty="0"/>
              <a:t>Innovasjon?</a:t>
            </a:r>
          </a:p>
        </p:txBody>
      </p:sp>
    </p:spTree>
    <p:extLst>
      <p:ext uri="{BB962C8B-B14F-4D97-AF65-F5344CB8AC3E}">
        <p14:creationId xmlns:p14="http://schemas.microsoft.com/office/powerpoint/2010/main" val="399502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DA46E98-8556-0093-D060-9E39CBBEE33D}"/>
              </a:ext>
            </a:extLst>
          </p:cNvPr>
          <p:cNvPicPr>
            <a:picLocks noChangeAspect="1"/>
          </p:cNvPicPr>
          <p:nvPr/>
        </p:nvPicPr>
        <p:blipFill>
          <a:blip r:embed="rId2"/>
          <a:stretch>
            <a:fillRect/>
          </a:stretch>
        </p:blipFill>
        <p:spPr>
          <a:xfrm>
            <a:off x="-404522" y="-130174"/>
            <a:ext cx="24786934" cy="13976348"/>
          </a:xfrm>
          <a:prstGeom prst="rect">
            <a:avLst/>
          </a:prstGeom>
        </p:spPr>
      </p:pic>
    </p:spTree>
    <p:extLst>
      <p:ext uri="{BB962C8B-B14F-4D97-AF65-F5344CB8AC3E}">
        <p14:creationId xmlns:p14="http://schemas.microsoft.com/office/powerpoint/2010/main" val="388037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988F50-D097-488D-B57D-DCC493CDD89C}"/>
              </a:ext>
            </a:extLst>
          </p:cNvPr>
          <p:cNvSpPr>
            <a:spLocks noGrp="1"/>
          </p:cNvSpPr>
          <p:nvPr>
            <p:ph type="title"/>
          </p:nvPr>
        </p:nvSpPr>
        <p:spPr>
          <a:xfrm>
            <a:off x="1073081" y="883040"/>
            <a:ext cx="16068292" cy="1403259"/>
          </a:xfrm>
        </p:spPr>
        <p:txBody>
          <a:bodyPr/>
          <a:lstStyle/>
          <a:p>
            <a:r>
              <a:rPr lang="nb-NO" dirty="0"/>
              <a:t>Terskelverdier for offentlige vare og tjenesteanskaffelser</a:t>
            </a:r>
          </a:p>
        </p:txBody>
      </p:sp>
      <p:sp>
        <p:nvSpPr>
          <p:cNvPr id="3" name="Plassholder for innhold 2">
            <a:extLst>
              <a:ext uri="{FF2B5EF4-FFF2-40B4-BE49-F238E27FC236}">
                <a16:creationId xmlns:a16="http://schemas.microsoft.com/office/drawing/2014/main" id="{907A9277-A24C-45DC-99D4-23988B20FEC9}"/>
              </a:ext>
            </a:extLst>
          </p:cNvPr>
          <p:cNvSpPr>
            <a:spLocks noGrp="1"/>
          </p:cNvSpPr>
          <p:nvPr>
            <p:ph sz="quarter" idx="14"/>
          </p:nvPr>
        </p:nvSpPr>
        <p:spPr>
          <a:xfrm>
            <a:off x="3237260" y="11590584"/>
            <a:ext cx="15321380" cy="1803799"/>
          </a:xfrm>
        </p:spPr>
        <p:txBody>
          <a:bodyPr/>
          <a:lstStyle/>
          <a:p>
            <a:pPr marL="0" indent="0">
              <a:buNone/>
            </a:pPr>
            <a:r>
              <a:rPr lang="nb-NO" sz="3600" dirty="0"/>
              <a:t>Under 100.000 kr </a:t>
            </a:r>
            <a:r>
              <a:rPr lang="nb-NO" sz="3600" dirty="0" err="1"/>
              <a:t>eksl</a:t>
            </a:r>
            <a:r>
              <a:rPr lang="nb-NO" sz="3600" dirty="0"/>
              <a:t>. </a:t>
            </a:r>
            <a:r>
              <a:rPr lang="nb-NO" sz="3600" dirty="0" err="1"/>
              <a:t>mva</a:t>
            </a:r>
            <a:r>
              <a:rPr lang="nb-NO" sz="3600" dirty="0"/>
              <a:t> (LOA/FOA gjelder ikke)</a:t>
            </a:r>
          </a:p>
        </p:txBody>
      </p:sp>
      <p:sp>
        <p:nvSpPr>
          <p:cNvPr id="5" name="Pil: opp 4">
            <a:extLst>
              <a:ext uri="{FF2B5EF4-FFF2-40B4-BE49-F238E27FC236}">
                <a16:creationId xmlns:a16="http://schemas.microsoft.com/office/drawing/2014/main" id="{BD926C5B-650D-4DFA-924D-1EE2BCE9D00A}"/>
              </a:ext>
            </a:extLst>
          </p:cNvPr>
          <p:cNvSpPr/>
          <p:nvPr/>
        </p:nvSpPr>
        <p:spPr>
          <a:xfrm>
            <a:off x="17299192" y="1211330"/>
            <a:ext cx="3013994" cy="11367476"/>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8" tIns="91434" rIns="182868" bIns="91434" numCol="1" spcCol="0" rtlCol="0" fromWordArt="0" anchor="ctr" anchorCtr="0" forceAA="0" compatLnSpc="1">
            <a:prstTxWarp prst="textNoShape">
              <a:avLst/>
            </a:prstTxWarp>
            <a:noAutofit/>
          </a:bodyPr>
          <a:lstStyle/>
          <a:p>
            <a:pPr algn="ctr" defTabSz="1828709">
              <a:defRPr/>
            </a:pPr>
            <a:endParaRPr lang="nb-NO" sz="4000" b="1" dirty="0" err="1">
              <a:solidFill>
                <a:srgbClr val="FFFFFF"/>
              </a:solidFill>
              <a:highlight>
                <a:srgbClr val="C0C0C0"/>
              </a:highlight>
              <a:latin typeface="Arial" panose="020B0604020202020204"/>
            </a:endParaRPr>
          </a:p>
        </p:txBody>
      </p:sp>
      <p:cxnSp>
        <p:nvCxnSpPr>
          <p:cNvPr id="7" name="Rett linje 6">
            <a:extLst>
              <a:ext uri="{FF2B5EF4-FFF2-40B4-BE49-F238E27FC236}">
                <a16:creationId xmlns:a16="http://schemas.microsoft.com/office/drawing/2014/main" id="{7E26EFA3-542C-4444-87C7-23527EE958E9}"/>
              </a:ext>
            </a:extLst>
          </p:cNvPr>
          <p:cNvCxnSpPr>
            <a:cxnSpLocks/>
          </p:cNvCxnSpPr>
          <p:nvPr/>
        </p:nvCxnSpPr>
        <p:spPr>
          <a:xfrm flipH="1">
            <a:off x="3237260" y="12578806"/>
            <a:ext cx="162851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831FC286-8F0C-4D3D-A8D3-019463D171CB}"/>
              </a:ext>
            </a:extLst>
          </p:cNvPr>
          <p:cNvCxnSpPr>
            <a:cxnSpLocks/>
          </p:cNvCxnSpPr>
          <p:nvPr/>
        </p:nvCxnSpPr>
        <p:spPr>
          <a:xfrm flipH="1">
            <a:off x="3237260" y="11194940"/>
            <a:ext cx="1628514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99F93A7F-E1A4-4ACC-B4BC-EBE4C58799A5}"/>
              </a:ext>
            </a:extLst>
          </p:cNvPr>
          <p:cNvCxnSpPr>
            <a:cxnSpLocks/>
          </p:cNvCxnSpPr>
          <p:nvPr/>
        </p:nvCxnSpPr>
        <p:spPr>
          <a:xfrm flipH="1">
            <a:off x="3237262" y="8970868"/>
            <a:ext cx="205108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3069D7E4-1DDC-4F28-892B-AAC0B7185766}"/>
              </a:ext>
            </a:extLst>
          </p:cNvPr>
          <p:cNvCxnSpPr>
            <a:cxnSpLocks/>
          </p:cNvCxnSpPr>
          <p:nvPr/>
        </p:nvCxnSpPr>
        <p:spPr>
          <a:xfrm flipH="1">
            <a:off x="3237262" y="6623237"/>
            <a:ext cx="205108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ssholder for innhold 2">
            <a:extLst>
              <a:ext uri="{FF2B5EF4-FFF2-40B4-BE49-F238E27FC236}">
                <a16:creationId xmlns:a16="http://schemas.microsoft.com/office/drawing/2014/main" id="{5AAC3B3C-DBB8-42E2-A3D8-C90634D2CA29}"/>
              </a:ext>
            </a:extLst>
          </p:cNvPr>
          <p:cNvSpPr txBox="1">
            <a:spLocks/>
          </p:cNvSpPr>
          <p:nvPr/>
        </p:nvSpPr>
        <p:spPr>
          <a:xfrm>
            <a:off x="3237260" y="9779021"/>
            <a:ext cx="10626978" cy="600307"/>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spcBef>
                <a:spcPts val="1200"/>
              </a:spcBef>
              <a:buClr>
                <a:srgbClr val="FFFFFF"/>
              </a:buClr>
              <a:buNone/>
              <a:defRPr/>
            </a:pPr>
            <a:r>
              <a:rPr lang="nb-NO" sz="3600" b="1" u="sng" dirty="0">
                <a:solidFill>
                  <a:srgbClr val="FFFFFF"/>
                </a:solidFill>
                <a:latin typeface="Arial" panose="020B0604020202020204"/>
              </a:rPr>
              <a:t>STAT/KOMMUNE</a:t>
            </a:r>
            <a:r>
              <a:rPr lang="nb-NO" sz="3600" dirty="0">
                <a:solidFill>
                  <a:srgbClr val="FFFFFF"/>
                </a:solidFill>
                <a:latin typeface="Arial" panose="020B0604020202020204"/>
              </a:rPr>
              <a:t>:  Under 1 300 000 kr </a:t>
            </a:r>
            <a:r>
              <a:rPr lang="nb-NO" sz="3600" dirty="0" err="1">
                <a:solidFill>
                  <a:srgbClr val="FFFFFF"/>
                </a:solidFill>
                <a:latin typeface="Arial" panose="020B0604020202020204"/>
              </a:rPr>
              <a:t>eksl</a:t>
            </a:r>
            <a:r>
              <a:rPr lang="nb-NO" sz="3600" dirty="0">
                <a:solidFill>
                  <a:srgbClr val="FFFFFF"/>
                </a:solidFill>
                <a:latin typeface="Arial" panose="020B0604020202020204"/>
              </a:rPr>
              <a:t>. </a:t>
            </a:r>
            <a:r>
              <a:rPr lang="nb-NO" sz="3600" dirty="0" err="1">
                <a:solidFill>
                  <a:srgbClr val="FFFFFF"/>
                </a:solidFill>
                <a:latin typeface="Arial" panose="020B0604020202020204"/>
              </a:rPr>
              <a:t>mva</a:t>
            </a:r>
            <a:r>
              <a:rPr lang="nb-NO" sz="3600" dirty="0">
                <a:solidFill>
                  <a:srgbClr val="FFFFFF"/>
                </a:solidFill>
                <a:latin typeface="Arial" panose="020B0604020202020204"/>
              </a:rPr>
              <a:t> </a:t>
            </a:r>
          </a:p>
        </p:txBody>
      </p:sp>
      <p:sp>
        <p:nvSpPr>
          <p:cNvPr id="14" name="Plassholder for innhold 2">
            <a:extLst>
              <a:ext uri="{FF2B5EF4-FFF2-40B4-BE49-F238E27FC236}">
                <a16:creationId xmlns:a16="http://schemas.microsoft.com/office/drawing/2014/main" id="{18A3F2FE-8CD6-4B97-9575-BA40AB438009}"/>
              </a:ext>
            </a:extLst>
          </p:cNvPr>
          <p:cNvSpPr txBox="1">
            <a:spLocks/>
          </p:cNvSpPr>
          <p:nvPr/>
        </p:nvSpPr>
        <p:spPr>
          <a:xfrm>
            <a:off x="19934270" y="10194277"/>
            <a:ext cx="4448142" cy="18037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spcBef>
                <a:spcPts val="1200"/>
              </a:spcBef>
              <a:buClr>
                <a:srgbClr val="FFFFFF"/>
              </a:buClr>
              <a:buNone/>
              <a:defRPr/>
            </a:pPr>
            <a:r>
              <a:rPr lang="nb-NO" sz="3600" dirty="0">
                <a:solidFill>
                  <a:srgbClr val="FFFFFF"/>
                </a:solidFill>
                <a:latin typeface="Arial" panose="020B0604020202020204"/>
              </a:rPr>
              <a:t>Ingen pliktig kunngjøring i </a:t>
            </a:r>
            <a:r>
              <a:rPr lang="nb-NO" sz="3600" dirty="0" err="1">
                <a:solidFill>
                  <a:srgbClr val="FFFFFF"/>
                </a:solidFill>
                <a:latin typeface="Arial" panose="020B0604020202020204"/>
              </a:rPr>
              <a:t>Doffin</a:t>
            </a:r>
            <a:endParaRPr lang="nb-NO" sz="3600" dirty="0">
              <a:solidFill>
                <a:srgbClr val="FFFFFF"/>
              </a:solidFill>
              <a:latin typeface="Arial" panose="020B0604020202020204"/>
            </a:endParaRPr>
          </a:p>
        </p:txBody>
      </p:sp>
      <p:sp>
        <p:nvSpPr>
          <p:cNvPr id="15" name="Plassholder for innhold 2">
            <a:extLst>
              <a:ext uri="{FF2B5EF4-FFF2-40B4-BE49-F238E27FC236}">
                <a16:creationId xmlns:a16="http://schemas.microsoft.com/office/drawing/2014/main" id="{EA1F98F2-80D6-4618-A3E7-3F66B55501EF}"/>
              </a:ext>
            </a:extLst>
          </p:cNvPr>
          <p:cNvSpPr txBox="1">
            <a:spLocks/>
          </p:cNvSpPr>
          <p:nvPr/>
        </p:nvSpPr>
        <p:spPr>
          <a:xfrm>
            <a:off x="19806592" y="7167070"/>
            <a:ext cx="4448142" cy="18037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spcBef>
                <a:spcPts val="1200"/>
              </a:spcBef>
              <a:buClr>
                <a:srgbClr val="FFFFFF"/>
              </a:buClr>
              <a:buNone/>
              <a:defRPr/>
            </a:pPr>
            <a:r>
              <a:rPr lang="nb-NO" sz="3600" dirty="0">
                <a:solidFill>
                  <a:srgbClr val="FFFFFF"/>
                </a:solidFill>
                <a:latin typeface="Arial" panose="020B0604020202020204"/>
              </a:rPr>
              <a:t>Nasjonal kunngjøring i </a:t>
            </a:r>
            <a:r>
              <a:rPr lang="nb-NO" sz="3600" dirty="0" err="1">
                <a:solidFill>
                  <a:srgbClr val="FFFFFF"/>
                </a:solidFill>
                <a:latin typeface="Arial" panose="020B0604020202020204"/>
              </a:rPr>
              <a:t>Doffin</a:t>
            </a:r>
            <a:endParaRPr lang="nb-NO" sz="3600" dirty="0">
              <a:solidFill>
                <a:srgbClr val="FFFFFF"/>
              </a:solidFill>
              <a:latin typeface="Arial" panose="020B0604020202020204"/>
            </a:endParaRPr>
          </a:p>
        </p:txBody>
      </p:sp>
      <p:sp>
        <p:nvSpPr>
          <p:cNvPr id="17" name="Plassholder for innhold 2">
            <a:extLst>
              <a:ext uri="{FF2B5EF4-FFF2-40B4-BE49-F238E27FC236}">
                <a16:creationId xmlns:a16="http://schemas.microsoft.com/office/drawing/2014/main" id="{49DEE44F-8224-40F1-A103-69E9DEC7DF95}"/>
              </a:ext>
            </a:extLst>
          </p:cNvPr>
          <p:cNvSpPr txBox="1">
            <a:spLocks/>
          </p:cNvSpPr>
          <p:nvPr/>
        </p:nvSpPr>
        <p:spPr>
          <a:xfrm>
            <a:off x="19806592" y="5091357"/>
            <a:ext cx="4448142" cy="18037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spcBef>
                <a:spcPts val="1200"/>
              </a:spcBef>
              <a:buClr>
                <a:srgbClr val="FFFFFF"/>
              </a:buClr>
              <a:buNone/>
              <a:defRPr/>
            </a:pPr>
            <a:r>
              <a:rPr lang="nb-NO" sz="3600" dirty="0">
                <a:solidFill>
                  <a:srgbClr val="FFFFFF"/>
                </a:solidFill>
                <a:latin typeface="Arial" panose="020B0604020202020204"/>
              </a:rPr>
              <a:t>EØS kunngjøring</a:t>
            </a:r>
          </a:p>
        </p:txBody>
      </p:sp>
      <p:sp>
        <p:nvSpPr>
          <p:cNvPr id="18" name="Plassholder for innhold 2">
            <a:extLst>
              <a:ext uri="{FF2B5EF4-FFF2-40B4-BE49-F238E27FC236}">
                <a16:creationId xmlns:a16="http://schemas.microsoft.com/office/drawing/2014/main" id="{EDC8A521-DA43-4991-90AE-EB9D23650980}"/>
              </a:ext>
            </a:extLst>
          </p:cNvPr>
          <p:cNvSpPr txBox="1">
            <a:spLocks/>
          </p:cNvSpPr>
          <p:nvPr/>
        </p:nvSpPr>
        <p:spPr>
          <a:xfrm>
            <a:off x="14121996" y="9452835"/>
            <a:ext cx="3486093" cy="18037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spcBef>
                <a:spcPts val="1200"/>
              </a:spcBef>
              <a:buClr>
                <a:srgbClr val="FFFFFF"/>
              </a:buClr>
              <a:buNone/>
              <a:defRPr/>
            </a:pPr>
            <a:r>
              <a:rPr lang="nb-NO" b="1" dirty="0">
                <a:solidFill>
                  <a:srgbClr val="FFFFFF"/>
                </a:solidFill>
                <a:latin typeface="Arial" panose="020B0604020202020204"/>
              </a:rPr>
              <a:t>Anskaffelser som følger grunnprinsippene i regelverket (Del 1 – anskaffelser)</a:t>
            </a:r>
            <a:endParaRPr lang="nb-NO" dirty="0">
              <a:solidFill>
                <a:srgbClr val="FFFFFF"/>
              </a:solidFill>
              <a:latin typeface="Arial" panose="020B0604020202020204"/>
            </a:endParaRPr>
          </a:p>
        </p:txBody>
      </p:sp>
      <p:sp>
        <p:nvSpPr>
          <p:cNvPr id="20" name="Plassholder for innhold 2">
            <a:extLst>
              <a:ext uri="{FF2B5EF4-FFF2-40B4-BE49-F238E27FC236}">
                <a16:creationId xmlns:a16="http://schemas.microsoft.com/office/drawing/2014/main" id="{BF2E256C-F0B2-445E-B6DF-E7FA85B42CE2}"/>
              </a:ext>
            </a:extLst>
          </p:cNvPr>
          <p:cNvSpPr txBox="1">
            <a:spLocks/>
          </p:cNvSpPr>
          <p:nvPr/>
        </p:nvSpPr>
        <p:spPr>
          <a:xfrm>
            <a:off x="14121996" y="7253394"/>
            <a:ext cx="3991056" cy="18037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spcBef>
                <a:spcPts val="1200"/>
              </a:spcBef>
              <a:buClr>
                <a:srgbClr val="FFFFFF"/>
              </a:buClr>
              <a:buNone/>
              <a:defRPr/>
            </a:pPr>
            <a:r>
              <a:rPr lang="nb-NO" b="1" dirty="0">
                <a:solidFill>
                  <a:srgbClr val="FFFFFF"/>
                </a:solidFill>
                <a:latin typeface="Arial" panose="020B0604020202020204"/>
              </a:rPr>
              <a:t>Anskaffelser som følger nasjonalt regelverk (Del 2 – anskaffelser)</a:t>
            </a:r>
            <a:endParaRPr lang="nb-NO" dirty="0">
              <a:solidFill>
                <a:srgbClr val="FFFFFF"/>
              </a:solidFill>
              <a:latin typeface="Arial" panose="020B0604020202020204"/>
            </a:endParaRPr>
          </a:p>
        </p:txBody>
      </p:sp>
      <p:sp>
        <p:nvSpPr>
          <p:cNvPr id="22" name="Plassholder for innhold 2">
            <a:extLst>
              <a:ext uri="{FF2B5EF4-FFF2-40B4-BE49-F238E27FC236}">
                <a16:creationId xmlns:a16="http://schemas.microsoft.com/office/drawing/2014/main" id="{883DA793-F258-4B89-9EAB-AA496C8E0C48}"/>
              </a:ext>
            </a:extLst>
          </p:cNvPr>
          <p:cNvSpPr txBox="1">
            <a:spLocks/>
          </p:cNvSpPr>
          <p:nvPr/>
        </p:nvSpPr>
        <p:spPr>
          <a:xfrm>
            <a:off x="3237260" y="4510367"/>
            <a:ext cx="9785917" cy="18037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spcBef>
                <a:spcPts val="1200"/>
              </a:spcBef>
              <a:buClr>
                <a:srgbClr val="FFFFFF"/>
              </a:buClr>
              <a:buNone/>
              <a:defRPr/>
            </a:pPr>
            <a:r>
              <a:rPr lang="nb-NO" sz="3600" b="1" u="sng" dirty="0">
                <a:solidFill>
                  <a:srgbClr val="FFFFFF"/>
                </a:solidFill>
                <a:latin typeface="Arial" panose="020B0604020202020204"/>
              </a:rPr>
              <a:t>STAT:</a:t>
            </a:r>
            <a:r>
              <a:rPr lang="nb-NO" sz="3600" b="1" dirty="0">
                <a:solidFill>
                  <a:srgbClr val="FFFFFF"/>
                </a:solidFill>
                <a:latin typeface="Arial" panose="020B0604020202020204"/>
              </a:rPr>
              <a:t>		</a:t>
            </a:r>
            <a:r>
              <a:rPr lang="nb-NO" sz="3600" dirty="0">
                <a:solidFill>
                  <a:srgbClr val="FFFFFF"/>
                </a:solidFill>
                <a:latin typeface="Arial" panose="020B0604020202020204"/>
              </a:rPr>
              <a:t>Over 1 400 000 kr </a:t>
            </a:r>
            <a:r>
              <a:rPr lang="nb-NO" sz="3600" dirty="0" err="1">
                <a:solidFill>
                  <a:srgbClr val="FFFFFF"/>
                </a:solidFill>
                <a:latin typeface="Arial" panose="020B0604020202020204"/>
              </a:rPr>
              <a:t>eksl</a:t>
            </a:r>
            <a:r>
              <a:rPr lang="nb-NO" sz="3600" dirty="0">
                <a:solidFill>
                  <a:srgbClr val="FFFFFF"/>
                </a:solidFill>
                <a:latin typeface="Arial" panose="020B0604020202020204"/>
              </a:rPr>
              <a:t> </a:t>
            </a:r>
            <a:r>
              <a:rPr lang="nb-NO" sz="3600" dirty="0" err="1">
                <a:solidFill>
                  <a:srgbClr val="FFFFFF"/>
                </a:solidFill>
                <a:latin typeface="Arial" panose="020B0604020202020204"/>
              </a:rPr>
              <a:t>mva</a:t>
            </a:r>
            <a:r>
              <a:rPr lang="nb-NO" sz="3600" b="1" dirty="0">
                <a:solidFill>
                  <a:srgbClr val="FFFFFF"/>
                </a:solidFill>
                <a:latin typeface="Arial" panose="020B0604020202020204"/>
              </a:rPr>
              <a:t>	</a:t>
            </a:r>
            <a:endParaRPr lang="nb-NO" sz="3600" b="1" u="sng" dirty="0">
              <a:solidFill>
                <a:srgbClr val="FFFFFF"/>
              </a:solidFill>
              <a:latin typeface="Arial" panose="020B0604020202020204"/>
            </a:endParaRPr>
          </a:p>
          <a:p>
            <a:pPr marL="0" indent="0" defTabSz="1828709">
              <a:spcBef>
                <a:spcPts val="1200"/>
              </a:spcBef>
              <a:buClr>
                <a:srgbClr val="FFFFFF"/>
              </a:buClr>
              <a:buNone/>
              <a:defRPr/>
            </a:pPr>
            <a:r>
              <a:rPr lang="nb-NO" sz="3600" b="1" u="sng" dirty="0">
                <a:solidFill>
                  <a:srgbClr val="FFFFFF"/>
                </a:solidFill>
                <a:latin typeface="Arial" panose="020B0604020202020204"/>
              </a:rPr>
              <a:t>KOMMUNE: </a:t>
            </a:r>
            <a:r>
              <a:rPr lang="nb-NO" sz="3600" dirty="0">
                <a:solidFill>
                  <a:srgbClr val="FFFFFF"/>
                </a:solidFill>
                <a:latin typeface="Arial" panose="020B0604020202020204"/>
              </a:rPr>
              <a:t>	Over 2 200 000 kr </a:t>
            </a:r>
            <a:r>
              <a:rPr lang="nb-NO" sz="3600" dirty="0" err="1">
                <a:solidFill>
                  <a:srgbClr val="FFFFFF"/>
                </a:solidFill>
                <a:latin typeface="Arial" panose="020B0604020202020204"/>
              </a:rPr>
              <a:t>eksl</a:t>
            </a:r>
            <a:r>
              <a:rPr lang="nb-NO" sz="3600" dirty="0">
                <a:solidFill>
                  <a:srgbClr val="FFFFFF"/>
                </a:solidFill>
                <a:latin typeface="Arial" panose="020B0604020202020204"/>
              </a:rPr>
              <a:t>. </a:t>
            </a:r>
            <a:r>
              <a:rPr lang="nb-NO" sz="3600" dirty="0" err="1">
                <a:solidFill>
                  <a:srgbClr val="FFFFFF"/>
                </a:solidFill>
                <a:latin typeface="Arial" panose="020B0604020202020204"/>
              </a:rPr>
              <a:t>mva</a:t>
            </a:r>
            <a:r>
              <a:rPr lang="nb-NO" sz="3600" dirty="0">
                <a:solidFill>
                  <a:srgbClr val="FFFFFF"/>
                </a:solidFill>
                <a:latin typeface="Arial" panose="020B0604020202020204"/>
              </a:rPr>
              <a:t> </a:t>
            </a:r>
          </a:p>
        </p:txBody>
      </p:sp>
      <p:sp>
        <p:nvSpPr>
          <p:cNvPr id="23" name="Plassholder for innhold 2">
            <a:extLst>
              <a:ext uri="{FF2B5EF4-FFF2-40B4-BE49-F238E27FC236}">
                <a16:creationId xmlns:a16="http://schemas.microsoft.com/office/drawing/2014/main" id="{70F3F9F0-9E8B-4FCC-BE21-CAB474D9A0B3}"/>
              </a:ext>
            </a:extLst>
          </p:cNvPr>
          <p:cNvSpPr txBox="1">
            <a:spLocks/>
          </p:cNvSpPr>
          <p:nvPr/>
        </p:nvSpPr>
        <p:spPr>
          <a:xfrm>
            <a:off x="14121996" y="4479285"/>
            <a:ext cx="3991056" cy="18037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spcBef>
                <a:spcPts val="1200"/>
              </a:spcBef>
              <a:buClr>
                <a:srgbClr val="FFFFFF"/>
              </a:buClr>
              <a:buNone/>
              <a:defRPr/>
            </a:pPr>
            <a:r>
              <a:rPr lang="nb-NO" b="1" dirty="0">
                <a:solidFill>
                  <a:srgbClr val="FFFFFF"/>
                </a:solidFill>
                <a:latin typeface="Arial" panose="020B0604020202020204"/>
              </a:rPr>
              <a:t>Anskaffelser som følger EØS regelverk (Del 3 – anskaffelser)</a:t>
            </a:r>
            <a:endParaRPr lang="nb-NO" dirty="0">
              <a:solidFill>
                <a:srgbClr val="FFFFFF"/>
              </a:solidFill>
              <a:latin typeface="Arial" panose="020B0604020202020204"/>
            </a:endParaRPr>
          </a:p>
        </p:txBody>
      </p:sp>
      <p:sp>
        <p:nvSpPr>
          <p:cNvPr id="4" name="Plassholder for innhold 2">
            <a:extLst>
              <a:ext uri="{FF2B5EF4-FFF2-40B4-BE49-F238E27FC236}">
                <a16:creationId xmlns:a16="http://schemas.microsoft.com/office/drawing/2014/main" id="{B2244913-233E-FBF3-31C3-C8104C7B1DBF}"/>
              </a:ext>
            </a:extLst>
          </p:cNvPr>
          <p:cNvSpPr txBox="1">
            <a:spLocks/>
          </p:cNvSpPr>
          <p:nvPr/>
        </p:nvSpPr>
        <p:spPr>
          <a:xfrm>
            <a:off x="3237260" y="6969249"/>
            <a:ext cx="9785917" cy="1803799"/>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spcBef>
                <a:spcPts val="1200"/>
              </a:spcBef>
              <a:buClr>
                <a:srgbClr val="FFFFFF"/>
              </a:buClr>
              <a:buNone/>
              <a:defRPr/>
            </a:pPr>
            <a:r>
              <a:rPr lang="nb-NO" sz="3600" b="1" u="sng" dirty="0">
                <a:solidFill>
                  <a:srgbClr val="FFFFFF"/>
                </a:solidFill>
                <a:latin typeface="Arial" panose="020B0604020202020204"/>
              </a:rPr>
              <a:t>STAT:</a:t>
            </a:r>
            <a:r>
              <a:rPr lang="nb-NO" sz="3600" b="1" dirty="0">
                <a:solidFill>
                  <a:srgbClr val="FFFFFF"/>
                </a:solidFill>
                <a:latin typeface="Arial" panose="020B0604020202020204"/>
              </a:rPr>
              <a:t>		</a:t>
            </a:r>
            <a:r>
              <a:rPr lang="nb-NO" sz="3600" dirty="0">
                <a:solidFill>
                  <a:srgbClr val="FFFFFF"/>
                </a:solidFill>
                <a:latin typeface="Arial" panose="020B0604020202020204"/>
              </a:rPr>
              <a:t>U</a:t>
            </a:r>
            <a:r>
              <a:rPr lang="nb-NO" sz="3600" dirty="0" err="1">
                <a:solidFill>
                  <a:srgbClr val="FFFFFF"/>
                </a:solidFill>
                <a:latin typeface="Arial" panose="020B0604020202020204"/>
              </a:rPr>
              <a:t>nder</a:t>
            </a:r>
            <a:r>
              <a:rPr lang="nb-NO" sz="3600" dirty="0">
                <a:solidFill>
                  <a:srgbClr val="FFFFFF"/>
                </a:solidFill>
                <a:latin typeface="Arial" panose="020B0604020202020204"/>
              </a:rPr>
              <a:t> 1 400 000 kr </a:t>
            </a:r>
            <a:r>
              <a:rPr lang="nb-NO" sz="3600" dirty="0" err="1">
                <a:solidFill>
                  <a:srgbClr val="FFFFFF"/>
                </a:solidFill>
                <a:latin typeface="Arial" panose="020B0604020202020204"/>
              </a:rPr>
              <a:t>eksl</a:t>
            </a:r>
            <a:r>
              <a:rPr lang="nb-NO" sz="3600" dirty="0">
                <a:solidFill>
                  <a:srgbClr val="FFFFFF"/>
                </a:solidFill>
                <a:latin typeface="Arial" panose="020B0604020202020204"/>
              </a:rPr>
              <a:t> </a:t>
            </a:r>
            <a:r>
              <a:rPr lang="nb-NO" sz="3600" dirty="0" err="1">
                <a:solidFill>
                  <a:srgbClr val="FFFFFF"/>
                </a:solidFill>
                <a:latin typeface="Arial" panose="020B0604020202020204"/>
              </a:rPr>
              <a:t>mva</a:t>
            </a:r>
            <a:r>
              <a:rPr lang="nb-NO" sz="3600" b="1" dirty="0">
                <a:solidFill>
                  <a:srgbClr val="FFFFFF"/>
                </a:solidFill>
                <a:latin typeface="Arial" panose="020B0604020202020204"/>
              </a:rPr>
              <a:t>	</a:t>
            </a:r>
            <a:endParaRPr lang="nb-NO" sz="3600" b="1" u="sng" dirty="0">
              <a:solidFill>
                <a:srgbClr val="FFFFFF"/>
              </a:solidFill>
              <a:latin typeface="Arial" panose="020B0604020202020204"/>
            </a:endParaRPr>
          </a:p>
          <a:p>
            <a:pPr marL="0" indent="0" defTabSz="1828709">
              <a:spcBef>
                <a:spcPts val="1200"/>
              </a:spcBef>
              <a:buClr>
                <a:srgbClr val="FFFFFF"/>
              </a:buClr>
              <a:buNone/>
              <a:defRPr/>
            </a:pPr>
            <a:r>
              <a:rPr lang="nb-NO" sz="3600" b="1" u="sng" dirty="0">
                <a:solidFill>
                  <a:srgbClr val="FFFFFF"/>
                </a:solidFill>
                <a:latin typeface="Arial" panose="020B0604020202020204"/>
              </a:rPr>
              <a:t>KOMMUNE: </a:t>
            </a:r>
            <a:r>
              <a:rPr lang="nb-NO" sz="3600" dirty="0">
                <a:solidFill>
                  <a:srgbClr val="FFFFFF"/>
                </a:solidFill>
                <a:latin typeface="Arial" panose="020B0604020202020204"/>
              </a:rPr>
              <a:t>	Under 2 200 000 kr </a:t>
            </a:r>
            <a:r>
              <a:rPr lang="nb-NO" sz="3600" dirty="0" err="1">
                <a:solidFill>
                  <a:srgbClr val="FFFFFF"/>
                </a:solidFill>
                <a:latin typeface="Arial" panose="020B0604020202020204"/>
              </a:rPr>
              <a:t>eksl</a:t>
            </a:r>
            <a:r>
              <a:rPr lang="nb-NO" sz="3600" dirty="0">
                <a:solidFill>
                  <a:srgbClr val="FFFFFF"/>
                </a:solidFill>
                <a:latin typeface="Arial" panose="020B0604020202020204"/>
              </a:rPr>
              <a:t>. </a:t>
            </a:r>
            <a:r>
              <a:rPr lang="nb-NO" sz="3600" dirty="0" err="1">
                <a:solidFill>
                  <a:srgbClr val="FFFFFF"/>
                </a:solidFill>
                <a:latin typeface="Arial" panose="020B0604020202020204"/>
              </a:rPr>
              <a:t>mva</a:t>
            </a:r>
            <a:r>
              <a:rPr lang="nb-NO" sz="3600" dirty="0">
                <a:solidFill>
                  <a:srgbClr val="FFFFFF"/>
                </a:solidFill>
                <a:latin typeface="Arial" panose="020B0604020202020204"/>
              </a:rPr>
              <a:t> </a:t>
            </a:r>
          </a:p>
        </p:txBody>
      </p:sp>
    </p:spTree>
    <p:extLst>
      <p:ext uri="{BB962C8B-B14F-4D97-AF65-F5344CB8AC3E}">
        <p14:creationId xmlns:p14="http://schemas.microsoft.com/office/powerpoint/2010/main" val="254795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Forskningsrådet1">
      <a:dk1>
        <a:sysClr val="windowText" lastClr="000000"/>
      </a:dk1>
      <a:lt1>
        <a:sysClr val="window" lastClr="FFFFFF"/>
      </a:lt1>
      <a:dk2>
        <a:srgbClr val="44546A"/>
      </a:dk2>
      <a:lt2>
        <a:srgbClr val="E7E6E6"/>
      </a:lt2>
      <a:accent1>
        <a:srgbClr val="C5C9AB"/>
      </a:accent1>
      <a:accent2>
        <a:srgbClr val="E6EBC8"/>
      </a:accent2>
      <a:accent3>
        <a:srgbClr val="47483C"/>
      </a:accent3>
      <a:accent4>
        <a:srgbClr val="5D5F50"/>
      </a:accent4>
      <a:accent5>
        <a:srgbClr val="8F927B"/>
      </a:accent5>
      <a:accent6>
        <a:srgbClr val="5E5E5E"/>
      </a:accent6>
      <a:hlink>
        <a:srgbClr val="000000"/>
      </a:hlink>
      <a:folHlink>
        <a:srgbClr val="000000"/>
      </a:folHlink>
    </a:clrScheme>
    <a:fontScheme name="Custom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lnSpc>
            <a:spcPct val="98000"/>
          </a:lnSpc>
          <a:defRPr sz="2500" smtClean="0"/>
        </a:defPPr>
      </a:lstStyle>
    </a:txDef>
  </a:objectDefaults>
  <a:extraClrSchemeLst/>
  <a:extLst>
    <a:ext uri="{05A4C25C-085E-4340-85A3-A5531E510DB2}">
      <thm15:themeFamily xmlns:thm15="http://schemas.microsoft.com/office/thememl/2012/main" name="PPT Mal 01 Forskningsradet.potx" id="{EFB4E4D1-A9A8-4C04-B64C-F28DDC0E62F1}" vid="{7470D2D9-EA0B-4D7E-A9DD-0D6623D9A9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31572D17F09343834D6B0EB5C729F3" ma:contentTypeVersion="29" ma:contentTypeDescription="Create a new document." ma:contentTypeScope="" ma:versionID="0e316a119620525cd0d6b019c0fbf95e">
  <xsd:schema xmlns:xsd="http://www.w3.org/2001/XMLSchema" xmlns:xs="http://www.w3.org/2001/XMLSchema" xmlns:p="http://schemas.microsoft.com/office/2006/metadata/properties" xmlns:ns2="feaa13a8-ff43-4ca6-9bec-5b64dcde6bf6" xmlns:ns3="b698ac79-4e05-437f-8025-203a531218a5" targetNamespace="http://schemas.microsoft.com/office/2006/metadata/properties" ma:root="true" ma:fieldsID="ebc8eb8eaf9d715ceff1e2e6e2973d71" ns2:_="" ns3:_="">
    <xsd:import namespace="feaa13a8-ff43-4ca6-9bec-5b64dcde6bf6"/>
    <xsd:import namespace="b698ac79-4e05-437f-8025-203a531218a5"/>
    <xsd:element name="properties">
      <xsd:complexType>
        <xsd:sequence>
          <xsd:element name="documentManagement">
            <xsd:complexType>
              <xsd:all>
                <xsd:element ref="ns2:Dokumenttype" minOccurs="0"/>
                <xsd:element ref="ns2:Kanal" minOccurs="0"/>
                <xsd:element ref="ns2:M_x00e5_lgruppe" minOccurs="0"/>
                <xsd:element ref="ns2:Tema"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n9672ec110ad4304bbf5de3054926027" minOccurs="0"/>
                <xsd:element ref="ns3:TaxCatchAll" minOccurs="0"/>
                <xsd:element ref="ns2:o555f8cf5d90444ca1fa4607ada592d4" minOccurs="0"/>
                <xsd:element ref="ns2:MediaLengthInSeconds" minOccurs="0"/>
                <xsd:element ref="ns2:lcf76f155ced4ddcb4097134ff3c332f" minOccurs="0"/>
                <xsd:element ref="ns2:M_x00f8_tedat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aa13a8-ff43-4ca6-9bec-5b64dcde6bf6" elementFormDefault="qualified">
    <xsd:import namespace="http://schemas.microsoft.com/office/2006/documentManagement/types"/>
    <xsd:import namespace="http://schemas.microsoft.com/office/infopath/2007/PartnerControls"/>
    <xsd:element name="Dokumenttype" ma:index="3" nillable="true" ma:displayName="Dokumenttype" ma:format="Dropdown" ma:internalName="Dokumenttype" ma:readOnly="false">
      <xsd:simpleType>
        <xsd:restriction base="dms:Choice">
          <xsd:enumeration value="Analyse"/>
          <xsd:enumeration value="Bilde"/>
          <xsd:enumeration value="Design"/>
          <xsd:enumeration value="Innlegg"/>
          <xsd:enumeration value="Kronikk"/>
          <xsd:enumeration value="Ledermøtesak"/>
          <xsd:enumeration value="Nyhetssak"/>
          <xsd:enumeration value="Plan"/>
          <xsd:enumeration value="Presentasjon"/>
          <xsd:enumeration value="Pressemelding"/>
          <xsd:enumeration value="Rapport"/>
          <xsd:enumeration value="Referat"/>
          <xsd:enumeration value="Rådata"/>
          <xsd:enumeration value="Styresak"/>
          <xsd:enumeration value="Talepunkter"/>
          <xsd:enumeration value="Undersøkelse"/>
        </xsd:restriction>
      </xsd:simpleType>
    </xsd:element>
    <xsd:element name="Kanal" ma:index="4" nillable="true" ma:displayName="Kanal" ma:format="Dropdown" ma:internalName="Kanal" ma:readOnly="false">
      <xsd:simpleType>
        <xsd:restriction base="dms:Choice">
          <xsd:enumeration value="Arrangement"/>
          <xsd:enumeration value="Fagpresse"/>
          <xsd:enumeration value="Intranett"/>
          <xsd:enumeration value="Lokalmedia"/>
          <xsd:enumeration value="Nettsted"/>
          <xsd:enumeration value="Nyhetsbrev"/>
          <xsd:enumeration value="Nysgjerrigper.no"/>
          <xsd:enumeration value="Riksmedia"/>
          <xsd:enumeration value="Skattefunn.no"/>
          <xsd:enumeration value="Sosiale media"/>
        </xsd:restriction>
      </xsd:simpleType>
    </xsd:element>
    <xsd:element name="M_x00e5_lgruppe" ma:index="5" nillable="true" ma:displayName="Målgruppe" ma:format="Dropdown" ma:internalName="M_x00e5_lgruppe" ma:readOnly="false">
      <xsd:simpleType>
        <xsd:restriction base="dms:Choice">
          <xsd:enumeration value="Ansatte"/>
          <xsd:enumeration value="Barn og unge"/>
          <xsd:enumeration value="Befolkning"/>
          <xsd:enumeration value="Departementer"/>
          <xsd:enumeration value="Fageksperter"/>
          <xsd:enumeration value="Forskningsorganisasjoner"/>
          <xsd:enumeration value="Institutter"/>
          <xsd:enumeration value="Interessenter"/>
          <xsd:enumeration value="Ledere internt"/>
          <xsd:enumeration value="Næringsliv"/>
          <xsd:enumeration value="Offentlig sektor"/>
          <xsd:enumeration value="Politikere"/>
          <xsd:enumeration value="Søkere"/>
        </xsd:restriction>
      </xsd:simpleType>
    </xsd:element>
    <xsd:element name="Tema" ma:index="7" nillable="true" ma:displayName="Tema" ma:internalName="Tema" ma:readOnly="false">
      <xsd:complexType>
        <xsd:complexContent>
          <xsd:extension base="dms:MultiChoice">
            <xsd:sequence>
              <xsd:element name="Value" maxOccurs="unbounded" minOccurs="0" nillable="true">
                <xsd:simpleType>
                  <xsd:restriction base="dms:Choice">
                    <xsd:enumeration value="Bærekraftig utvikling"/>
                    <xsd:enumeration value="Forskningsformidling"/>
                    <xsd:enumeration value="Forskningspolitikk"/>
                    <xsd:enumeration value="Grønt skifte"/>
                    <xsd:enumeration value="Hav"/>
                    <xsd:enumeration value="Helse og velferd"/>
                    <xsd:enumeration value="Internasjonalt"/>
                    <xsd:enumeration value="Korona-ekspertrolle"/>
                    <xsd:enumeration value="Næringsliv"/>
                    <xsd:enumeration value="Offentlig sektor"/>
                    <xsd:enumeration value="Organisasjon"/>
                    <xsd:enumeration value="Samhørighet og globalisering"/>
                    <xsd:enumeration value="Teknologi og digitalisering"/>
                  </xsd:restriction>
                </xsd:simple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hidden="true" ma:internalName="MediaServiceAutoTags" ma:readOnly="true">
      <xsd:simpleType>
        <xsd:restriction base="dms:Text"/>
      </xsd:simpleType>
    </xsd:element>
    <xsd:element name="MediaServiceOCR" ma:index="11" nillable="true" ma:displayName="Extracted Text" ma:hidden="true" ma:internalName="MediaServiceOCR"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hidden="true" ma:internalName="MediaServiceKeyPoints" ma:readOnly="true">
      <xsd:simpleType>
        <xsd:restriction base="dms:Note"/>
      </xsd:simpleType>
    </xsd:element>
    <xsd:element name="MediaServiceLocation" ma:index="19" nillable="true" ma:displayName="Location" ma:hidden="true" ma:internalName="MediaServiceLocation" ma:readOnly="true">
      <xsd:simpleType>
        <xsd:restriction base="dms:Text"/>
      </xsd:simpleType>
    </xsd:element>
    <xsd:element name="n9672ec110ad4304bbf5de3054926027" ma:index="21" nillable="true" ma:taxonomy="true" ma:internalName="n9672ec110ad4304bbf5de3054926027" ma:taxonomyFieldName="_x00c5_r" ma:displayName="År" ma:readOnly="false" ma:default="" ma:fieldId="{79672ec1-10ad-4304-bbf5-de3054926027}" ma:sspId="26cff002-41dc-47c6-9720-c7756c5075c9" ma:termSetId="13d025f8-819f-44d5-a2f7-55fd601ec1a3" ma:anchorId="00000000-0000-0000-0000-000000000000" ma:open="false" ma:isKeyword="false">
      <xsd:complexType>
        <xsd:sequence>
          <xsd:element ref="pc:Terms" minOccurs="0" maxOccurs="1"/>
        </xsd:sequence>
      </xsd:complexType>
    </xsd:element>
    <xsd:element name="o555f8cf5d90444ca1fa4607ada592d4" ma:index="27" nillable="true" ma:taxonomy="true" ma:internalName="o555f8cf5d90444ca1fa4607ada592d4" ma:taxonomyFieldName="S_x00f8_knadstype" ma:displayName="Søknadstype" ma:readOnly="false" ma:default="" ma:fieldId="{8555f8cf-5d90-444c-a1fa-4607ada592d4}" ma:sspId="26cff002-41dc-47c6-9720-c7756c5075c9" ma:termSetId="ddbdb09e-41b3-4d16-aacd-f27f7de5e1e8" ma:anchorId="00000000-0000-0000-0000-000000000000" ma:open="false" ma:isKeyword="false">
      <xsd:complexType>
        <xsd:sequence>
          <xsd:element ref="pc:Terms" minOccurs="0" maxOccurs="1"/>
        </xsd:sequence>
      </xsd:complexType>
    </xsd:element>
    <xsd:element name="MediaLengthInSeconds" ma:index="30" nillable="true" ma:displayName="Length (seconds)" ma:internalName="MediaLengthInSeconds" ma:readOnly="true">
      <xsd:simpleType>
        <xsd:restriction base="dms:Unknown"/>
      </xsd:simpleType>
    </xsd:element>
    <xsd:element name="lcf76f155ced4ddcb4097134ff3c332f" ma:index="32" nillable="true" ma:taxonomy="true" ma:internalName="lcf76f155ced4ddcb4097134ff3c332f" ma:taxonomyFieldName="MediaServiceImageTags" ma:displayName="Image Tags" ma:readOnly="false" ma:fieldId="{5cf76f15-5ced-4ddc-b409-7134ff3c332f}" ma:taxonomyMulti="true" ma:sspId="26cff002-41dc-47c6-9720-c7756c5075c9" ma:termSetId="09814cd3-568e-fe90-9814-8d621ff8fb84" ma:anchorId="fba54fb3-c3e1-fe81-a776-ca4b69148c4d" ma:open="true" ma:isKeyword="false">
      <xsd:complexType>
        <xsd:sequence>
          <xsd:element ref="pc:Terms" minOccurs="0" maxOccurs="1"/>
        </xsd:sequence>
      </xsd:complexType>
    </xsd:element>
    <xsd:element name="M_x00f8_tedato" ma:index="33" nillable="true" ma:displayName="Møtedato" ma:format="DateOnly" ma:internalName="M_x00f8_tedato">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698ac79-4e05-437f-8025-203a531218a5" elementFormDefault="qualified">
    <xsd:import namespace="http://schemas.microsoft.com/office/2006/documentManagement/types"/>
    <xsd:import namespace="http://schemas.microsoft.com/office/infopath/2007/PartnerControls"/>
    <xsd:element name="SharedWithUsers" ma:index="15"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hidden="true" ma:internalName="SharedWithDetails" ma:readOnly="true">
      <xsd:simpleType>
        <xsd:restriction base="dms:Note"/>
      </xsd:simpleType>
    </xsd:element>
    <xsd:element name="TaxCatchAll" ma:index="22" nillable="true" ma:displayName="Taxonomy Catch All Column" ma:hidden="true" ma:list="{2d3b919c-2f54-4a64-8de4-7cbdb830932a}" ma:internalName="TaxCatchAll" ma:readOnly="false" ma:showField="CatchAllData" ma:web="b698ac79-4e05-437f-8025-203a531218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ma:index="29"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kumenttype xmlns="feaa13a8-ff43-4ca6-9bec-5b64dcde6bf6" xsi:nil="true"/>
    <M_x00f8_tedato xmlns="feaa13a8-ff43-4ca6-9bec-5b64dcde6bf6" xsi:nil="true"/>
    <Tema xmlns="feaa13a8-ff43-4ca6-9bec-5b64dcde6bf6" xsi:nil="true"/>
    <lcf76f155ced4ddcb4097134ff3c332f xmlns="feaa13a8-ff43-4ca6-9bec-5b64dcde6bf6">
      <Terms xmlns="http://schemas.microsoft.com/office/infopath/2007/PartnerControls"/>
    </lcf76f155ced4ddcb4097134ff3c332f>
    <Kanal xmlns="feaa13a8-ff43-4ca6-9bec-5b64dcde6bf6" xsi:nil="true"/>
    <TaxCatchAll xmlns="b698ac79-4e05-437f-8025-203a531218a5" xsi:nil="true"/>
    <o555f8cf5d90444ca1fa4607ada592d4 xmlns="feaa13a8-ff43-4ca6-9bec-5b64dcde6bf6">
      <Terms xmlns="http://schemas.microsoft.com/office/infopath/2007/PartnerControls"/>
    </o555f8cf5d90444ca1fa4607ada592d4>
    <n9672ec110ad4304bbf5de3054926027 xmlns="feaa13a8-ff43-4ca6-9bec-5b64dcde6bf6">
      <Terms xmlns="http://schemas.microsoft.com/office/infopath/2007/PartnerControls"/>
    </n9672ec110ad4304bbf5de3054926027>
    <M_x00e5_lgruppe xmlns="feaa13a8-ff43-4ca6-9bec-5b64dcde6bf6" xsi:nil="true"/>
  </documentManagement>
</p:properties>
</file>

<file path=customXml/itemProps1.xml><?xml version="1.0" encoding="utf-8"?>
<ds:datastoreItem xmlns:ds="http://schemas.openxmlformats.org/officeDocument/2006/customXml" ds:itemID="{35567587-3520-4217-9F1E-605A64901102}">
  <ds:schemaRefs>
    <ds:schemaRef ds:uri="http://schemas.microsoft.com/sharepoint/v3/contenttype/forms"/>
  </ds:schemaRefs>
</ds:datastoreItem>
</file>

<file path=customXml/itemProps2.xml><?xml version="1.0" encoding="utf-8"?>
<ds:datastoreItem xmlns:ds="http://schemas.openxmlformats.org/officeDocument/2006/customXml" ds:itemID="{FB5FD7F4-3901-46E1-8A82-28979251DE2D}"/>
</file>

<file path=customXml/itemProps3.xml><?xml version="1.0" encoding="utf-8"?>
<ds:datastoreItem xmlns:ds="http://schemas.openxmlformats.org/officeDocument/2006/customXml" ds:itemID="{53505199-FC83-4065-8D3C-15273C022026}"/>
</file>

<file path=docProps/app.xml><?xml version="1.0" encoding="utf-8"?>
<Properties xmlns="http://schemas.openxmlformats.org/officeDocument/2006/extended-properties" xmlns:vt="http://schemas.openxmlformats.org/officeDocument/2006/docPropsVTypes">
  <Template>blank</Template>
  <TotalTime>75</TotalTime>
  <Words>1556</Words>
  <Application>Microsoft Office PowerPoint</Application>
  <PresentationFormat>Egendefinert</PresentationFormat>
  <Paragraphs>327</Paragraphs>
  <Slides>40</Slides>
  <Notes>24</Notes>
  <HiddenSlides>0</HiddenSlides>
  <MMClips>0</MMClips>
  <ScaleCrop>false</ScaleCrop>
  <HeadingPairs>
    <vt:vector size="6" baseType="variant">
      <vt:variant>
        <vt:lpstr>Brukte skrifter</vt:lpstr>
      </vt:variant>
      <vt:variant>
        <vt:i4>11</vt:i4>
      </vt:variant>
      <vt:variant>
        <vt:lpstr>Tema</vt:lpstr>
      </vt:variant>
      <vt:variant>
        <vt:i4>1</vt:i4>
      </vt:variant>
      <vt:variant>
        <vt:lpstr>Lysbildetitler</vt:lpstr>
      </vt:variant>
      <vt:variant>
        <vt:i4>40</vt:i4>
      </vt:variant>
    </vt:vector>
  </HeadingPairs>
  <TitlesOfParts>
    <vt:vector size="52" baseType="lpstr">
      <vt:lpstr>Arial</vt:lpstr>
      <vt:lpstr>Basis Grotesque</vt:lpstr>
      <vt:lpstr>Calibri</vt:lpstr>
      <vt:lpstr>Courier New</vt:lpstr>
      <vt:lpstr>IBM Plex Mono</vt:lpstr>
      <vt:lpstr>Suisse Works Bold</vt:lpstr>
      <vt:lpstr>System Font Regular</vt:lpstr>
      <vt:lpstr>Söhne</vt:lpstr>
      <vt:lpstr>Tahoma</vt:lpstr>
      <vt:lpstr>Times New Roman</vt:lpstr>
      <vt:lpstr>Wingdings</vt:lpstr>
      <vt:lpstr>Office-tema</vt:lpstr>
      <vt:lpstr>Offentlige  anskaffelser  – hva du bør tenke på</vt:lpstr>
      <vt:lpstr>Offentlige  anskaffelser  – hva du bør tenke på</vt:lpstr>
      <vt:lpstr>Kort innføring i offentlige anskaffelser som rammeverk ved Johan Englund fra Direktoratet for økonomistyring </vt:lpstr>
      <vt:lpstr>    OFFENTLIGE ANSKAFFELSER  </vt:lpstr>
      <vt:lpstr>Hvorfor et regelverk om offentlige anskaffelser?</vt:lpstr>
      <vt:lpstr>PowerPoint-presentasjon</vt:lpstr>
      <vt:lpstr>PowerPoint-presentasjon</vt:lpstr>
      <vt:lpstr>PowerPoint-presentasjon</vt:lpstr>
      <vt:lpstr>Terskelverdier for offentlige vare og tjenesteanskaffelser</vt:lpstr>
      <vt:lpstr>Ulike prosedyreformer i regelverket</vt:lpstr>
      <vt:lpstr>PowerPoint-presentasjon</vt:lpstr>
      <vt:lpstr>Mot en kontrakt….. (eksempel, konkurranse med forhandling)</vt:lpstr>
      <vt:lpstr>PowerPoint-presentasjon</vt:lpstr>
      <vt:lpstr>Mot en kontrakt….. (eksempel, konkurranse med forhandling)</vt:lpstr>
      <vt:lpstr>PowerPoint-presentasjon</vt:lpstr>
      <vt:lpstr>PowerPoint-presentasjon</vt:lpstr>
      <vt:lpstr>Innlevering av tilbud</vt:lpstr>
      <vt:lpstr>INNOVATIVE ANSKAFFELSER</vt:lpstr>
      <vt:lpstr>PowerPoint-presentasjon</vt:lpstr>
      <vt:lpstr>PowerPoint-presentasjon</vt:lpstr>
      <vt:lpstr>PowerPoint-presentasjon</vt:lpstr>
      <vt:lpstr>Unntak for enkelte forskning- og utviklingskontrakter (FOA §2-5)</vt:lpstr>
      <vt:lpstr>PowerPoint-presentasjon</vt:lpstr>
      <vt:lpstr>PowerPoint-presentasjon</vt:lpstr>
      <vt:lpstr>Muligheter og utfordringer med innkjøperens øyne  ved Ellen Staknes fra Sykehusinnkjøp HF  </vt:lpstr>
      <vt:lpstr>Muligheter og utfordringer med innkjøperens øyne </vt:lpstr>
      <vt:lpstr>Sykehusinnkjøp</vt:lpstr>
      <vt:lpstr>PowerPoint-presentasjon</vt:lpstr>
      <vt:lpstr>Innovasjonens mulighet for å eksistere</vt:lpstr>
      <vt:lpstr>Samfunnsansvar</vt:lpstr>
      <vt:lpstr>Stort mulighetsrom i regelverket</vt:lpstr>
      <vt:lpstr>Innovative anskaffelser: tips og triks som også er relevant i andre prosesser  ved Riche Vestby fra LUP - Leverandørutviklingsprogrammet</vt:lpstr>
      <vt:lpstr>Innovative anskaffelser:  tips og triks som også er relevante i andre prosesser</vt:lpstr>
      <vt:lpstr>PowerPoint-presentasjon</vt:lpstr>
      <vt:lpstr>Tips å ta med seg</vt:lpstr>
      <vt:lpstr>PowerPoint-presentasjon</vt:lpstr>
      <vt:lpstr>Interessert i mer?</vt:lpstr>
      <vt:lpstr>PowerPoint-presentasjon</vt:lpstr>
      <vt:lpstr>Spørsmål og svar</vt:lpstr>
      <vt:lpstr>PowerPoint-presentasjon</vt:lpstr>
    </vt:vector>
  </TitlesOfParts>
  <Company>The Research Council of Norway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Tine Thorbjørnsen</dc:creator>
  <cp:lastModifiedBy>Tine Thorbjørnsen</cp:lastModifiedBy>
  <cp:revision>5</cp:revision>
  <dcterms:created xsi:type="dcterms:W3CDTF">2023-06-12T07:54:23Z</dcterms:created>
  <dcterms:modified xsi:type="dcterms:W3CDTF">2023-06-13T11:51:35Z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57cc846-0bc0-43b9-8353-a5d3a5c07e06_Enabled">
    <vt:lpwstr>true</vt:lpwstr>
  </property>
  <property fmtid="{D5CDD505-2E9C-101B-9397-08002B2CF9AE}" pid="3" name="MSIP_Label_c57cc846-0bc0-43b9-8353-a5d3a5c07e06_SetDate">
    <vt:lpwstr>2023-06-12T08:16:17Z</vt:lpwstr>
  </property>
  <property fmtid="{D5CDD505-2E9C-101B-9397-08002B2CF9AE}" pid="4" name="MSIP_Label_c57cc846-0bc0-43b9-8353-a5d3a5c07e06_Method">
    <vt:lpwstr>Privileged</vt:lpwstr>
  </property>
  <property fmtid="{D5CDD505-2E9C-101B-9397-08002B2CF9AE}" pid="5" name="MSIP_Label_c57cc846-0bc0-43b9-8353-a5d3a5c07e06_Name">
    <vt:lpwstr>c57cc846-0bc0-43b9-8353-a5d3a5c07e06</vt:lpwstr>
  </property>
  <property fmtid="{D5CDD505-2E9C-101B-9397-08002B2CF9AE}" pid="6" name="MSIP_Label_c57cc846-0bc0-43b9-8353-a5d3a5c07e06_SiteId">
    <vt:lpwstr>a9b13882-99a6-4b28-9368-b64c69bf0256</vt:lpwstr>
  </property>
  <property fmtid="{D5CDD505-2E9C-101B-9397-08002B2CF9AE}" pid="7" name="MSIP_Label_c57cc846-0bc0-43b9-8353-a5d3a5c07e06_ActionId">
    <vt:lpwstr>0f306853-c1da-408c-8d29-4263e9ca3a07</vt:lpwstr>
  </property>
  <property fmtid="{D5CDD505-2E9C-101B-9397-08002B2CF9AE}" pid="8" name="MSIP_Label_c57cc846-0bc0-43b9-8353-a5d3a5c07e06_ContentBits">
    <vt:lpwstr>0</vt:lpwstr>
  </property>
  <property fmtid="{D5CDD505-2E9C-101B-9397-08002B2CF9AE}" pid="9" name="ContentTypeId">
    <vt:lpwstr>0x010100A631572D17F09343834D6B0EB5C729F3</vt:lpwstr>
  </property>
</Properties>
</file>