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308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7DB"/>
    <a:srgbClr val="FE7C00"/>
    <a:srgbClr val="1C4359"/>
    <a:srgbClr val="496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038164-DC8F-4C3E-9BDD-1EE8D8C038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462067-CB0E-41B2-83D0-DD418DC170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5B608-C6F0-4885-A654-C8FA41858174}" type="datetimeFigureOut">
              <a:rPr lang="nb-NO" smtClean="0"/>
              <a:t>17.06.2019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FA575-7AF8-4193-AC99-024DCA3EF5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29747-9881-40FA-9A2D-E7240BF54C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9C406-6A5C-48C0-B3A5-DC3E33CD1D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84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NY Project (En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911A5534-6C2E-4D65-94C9-E4C4C6D33B9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5939" y="1557337"/>
            <a:ext cx="5503861" cy="5075237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lang="en-US" noProof="0" dirty="0"/>
              <a:t>Add a project picture</a:t>
            </a: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ADB3DEE6-F201-4DA8-AE7E-23028A9047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72199" y="1557336"/>
            <a:ext cx="5503863" cy="5075238"/>
          </a:xfrm>
        </p:spPr>
        <p:txBody>
          <a:bodyPr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91B8CC4-EE4C-4271-B197-D48D5913B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Project title, institution</a:t>
            </a:r>
            <a:endParaRPr lang="nb-NO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5B8099-F8BA-47B8-8214-825A6EDA25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6691801"/>
            <a:ext cx="1440000" cy="166199"/>
          </a:xfrm>
        </p:spPr>
        <p:txBody>
          <a:bodyPr lIns="36000" tIns="0" rIns="36000" bIns="0" anchor="ctr" anchorCtr="0">
            <a:spAutoFit/>
          </a:bodyPr>
          <a:lstStyle>
            <a:lvl1pPr marL="0" indent="0" algn="r">
              <a:buFontTx/>
              <a:buNone/>
              <a:defRPr sz="1200">
                <a:solidFill>
                  <a:srgbClr val="49697A"/>
                </a:solidFill>
              </a:defRPr>
            </a:lvl1pPr>
          </a:lstStyle>
          <a:p>
            <a:pPr lvl="0"/>
            <a:r>
              <a:rPr lang="en-US" dirty="0"/>
              <a:t>Project: 000000</a:t>
            </a:r>
          </a:p>
        </p:txBody>
      </p:sp>
    </p:spTree>
    <p:extLst>
      <p:ext uri="{BB962C8B-B14F-4D97-AF65-F5344CB8AC3E}">
        <p14:creationId xmlns:p14="http://schemas.microsoft.com/office/powerpoint/2010/main" val="59361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7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FCC34-BCCD-49A4-8F66-5B0D4533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9" y="365125"/>
            <a:ext cx="11160124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120ED-C8B3-4A63-A1B7-2D83763E4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570007"/>
            <a:ext cx="11160124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559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C435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C43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C43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C43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43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43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B6C01C4-29EE-4361-8834-EE783AA5F6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82429-E297-43C3-B30D-119A018C19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Business idea</a:t>
            </a:r>
          </a:p>
          <a:p>
            <a:r>
              <a:rPr lang="en-US" dirty="0"/>
              <a:t>Uniqueness</a:t>
            </a:r>
          </a:p>
          <a:p>
            <a:r>
              <a:rPr lang="en-US" dirty="0"/>
              <a:t>Market opportunity</a:t>
            </a:r>
          </a:p>
          <a:p>
            <a:r>
              <a:rPr lang="en-US" dirty="0"/>
              <a:t>Status</a:t>
            </a:r>
          </a:p>
          <a:p>
            <a:endParaRPr lang="nb-NO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8B22AE-F2B4-408C-9E35-588FB8FB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619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Eirik Fosse</dc:creator>
  <cp:lastModifiedBy>Kai Mjøsund</cp:lastModifiedBy>
  <cp:revision>70</cp:revision>
  <dcterms:created xsi:type="dcterms:W3CDTF">2018-06-15T06:41:34Z</dcterms:created>
  <dcterms:modified xsi:type="dcterms:W3CDTF">2019-06-17T10:45:17Z</dcterms:modified>
</cp:coreProperties>
</file>