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147483645" r:id="rId6"/>
    <p:sldId id="2147483647" r:id="rId7"/>
    <p:sldId id="2147481692" r:id="rId8"/>
    <p:sldId id="2147483646" r:id="rId9"/>
    <p:sldId id="2147481693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7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172"/>
    <a:srgbClr val="5C5BEE"/>
    <a:srgbClr val="D6E82B"/>
    <a:srgbClr val="A9AD93"/>
    <a:srgbClr val="C0C1FF"/>
    <a:srgbClr val="5E5E5E"/>
    <a:srgbClr val="E6E6FF"/>
    <a:srgbClr val="F2F2FE"/>
    <a:srgbClr val="DBE0BE"/>
    <a:srgbClr val="7F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1392C6-8B22-4B81-BE57-E57B8AA47E99}" v="124" dt="2025-08-10T06:43:28.381"/>
  </p1510:revLst>
</p1510:revInfo>
</file>

<file path=ppt/tableStyles.xml><?xml version="1.0" encoding="utf-8"?>
<a:tblStyleLst xmlns:a="http://schemas.openxmlformats.org/drawingml/2006/main" def="{7AF64A78-0C56-44EE-8F43-343FBBAD8183}">
  <a:tblStyle styleId="{7AF64A78-0C56-44EE-8F43-343FBBAD8183}" styleName="1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6000" cmpd="sng">
              <a:solidFill>
                <a:srgbClr val="000000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FFFFF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FFFFF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rgbClr val="FFFFFF"/>
          </a:solidFill>
        </a:fill>
      </a:tcStyle>
    </a:firstCol>
    <a:lastRow>
      <a:tcTxStyle>
        <a:fontRef idx="minor">
          <a:prstClr val="black"/>
        </a:fontRef>
        <a:srgbClr val="000000"/>
      </a:tcTxStyle>
      <a:tcStyle>
        <a:tcBdr>
          <a:top>
            <a:ln>
              <a:noFill/>
            </a:ln>
          </a:top>
        </a:tcBdr>
        <a:fill>
          <a:solidFill>
            <a:srgbClr val="A9AD93"/>
          </a:solidFill>
        </a:fill>
      </a:tcStyle>
    </a:lastRow>
    <a:firstRow>
      <a:tcTxStyle>
        <a:fontRef idx="minor">
          <a:prstClr val="black"/>
        </a:fontRef>
        <a:srgbClr val="FFFFFF"/>
      </a:tcTxStyle>
      <a:tcStyle>
        <a:tcBdr>
          <a:bottom>
            <a:ln>
              <a:noFill/>
            </a:ln>
          </a:bottom>
        </a:tcBdr>
        <a:fill>
          <a:solidFill>
            <a:srgbClr val="5E5E5E"/>
          </a:solidFill>
        </a:fill>
      </a:tcStyle>
    </a:firstRow>
  </a:tblStyle>
  <a:tblStyle styleId="{DE9AAC31-428D-4677-8B12-203075D87C2F}" styleName="2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6000" cmpd="sng">
              <a:solidFill>
                <a:srgbClr val="000000"/>
              </a:solidFill>
            </a:ln>
          </a:insideH>
          <a:insideV>
            <a:ln w="12000" cmpd="sng">
              <a:solidFill>
                <a:srgbClr val="FFFFFF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FFFFF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2F2FE"/>
          </a:solidFill>
        </a:fill>
      </a:tcStyle>
    </a:band1V>
    <a:band2V>
      <a:tcStyle>
        <a:tcBdr/>
        <a:fill>
          <a:solidFill>
            <a:srgbClr val="E6E6FF"/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rgbClr val="FFFFFF"/>
          </a:solidFill>
        </a:fill>
      </a:tcStyle>
    </a:firstCol>
    <a:lastRow>
      <a:tcTxStyle>
        <a:fontRef idx="minor">
          <a:prstClr val="black"/>
        </a:fontRef>
        <a:srgbClr val="000000"/>
      </a:tcTxStyle>
      <a:tcStyle>
        <a:tcBdr>
          <a:top>
            <a:ln>
              <a:noFill/>
            </a:ln>
          </a:top>
        </a:tcBdr>
        <a:fill>
          <a:solidFill>
            <a:srgbClr val="FFFFFF"/>
          </a:solidFill>
        </a:fill>
      </a:tcStyle>
    </a:lastRow>
    <a:firstRow>
      <a:tcTxStyle>
        <a:fontRef idx="minor">
          <a:prstClr val="black"/>
        </a:fontRef>
        <a:srgbClr val="FFFFFF"/>
      </a:tcTxStyle>
      <a:tcStyle>
        <a:tcBdr>
          <a:bottom>
            <a:ln>
              <a:noFill/>
            </a:ln>
          </a:bottom>
        </a:tcBdr>
        <a:fill>
          <a:solidFill>
            <a:srgbClr val="5C5BE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Haug-Moberg" userId="S::chh@forskningsradet.no::69af06e0-b486-4ca8-9e38-65cc3982b0dc" providerId="AD" clId="Web-{F9D3AC68-F6DB-431A-BD9D-FD157AA71A3A}"/>
    <pc:docChg chg="modSld">
      <pc:chgData name="Christian Haug-Moberg" userId="S::chh@forskningsradet.no::69af06e0-b486-4ca8-9e38-65cc3982b0dc" providerId="AD" clId="Web-{F9D3AC68-F6DB-431A-BD9D-FD157AA71A3A}" dt="2025-08-10T06:47:10.166" v="3" actId="20577"/>
      <pc:docMkLst>
        <pc:docMk/>
      </pc:docMkLst>
      <pc:sldChg chg="modSp">
        <pc:chgData name="Christian Haug-Moberg" userId="S::chh@forskningsradet.no::69af06e0-b486-4ca8-9e38-65cc3982b0dc" providerId="AD" clId="Web-{F9D3AC68-F6DB-431A-BD9D-FD157AA71A3A}" dt="2025-08-10T06:47:10.166" v="3" actId="20577"/>
        <pc:sldMkLst>
          <pc:docMk/>
          <pc:sldMk cId="2228463001" sldId="256"/>
        </pc:sldMkLst>
        <pc:spChg chg="mod">
          <ac:chgData name="Christian Haug-Moberg" userId="S::chh@forskningsradet.no::69af06e0-b486-4ca8-9e38-65cc3982b0dc" providerId="AD" clId="Web-{F9D3AC68-F6DB-431A-BD9D-FD157AA71A3A}" dt="2025-08-10T06:47:10.166" v="3" actId="20577"/>
          <ac:spMkLst>
            <pc:docMk/>
            <pc:sldMk cId="2228463001" sldId="256"/>
            <ac:spMk id="12" creationId="{3C715D18-E9CC-DA75-3D46-FA8CCB337BC4}"/>
          </ac:spMkLst>
        </pc:spChg>
      </pc:sldChg>
    </pc:docChg>
  </pc:docChgLst>
  <pc:docChgLst>
    <pc:chgData name="Christian Haug-Moberg" userId="69af06e0-b486-4ca8-9e38-65cc3982b0dc" providerId="ADAL" clId="{231392C6-8B22-4B81-BE57-E57B8AA47E99}"/>
    <pc:docChg chg="undo redo custSel addSld delSld modSld modMainMaster">
      <pc:chgData name="Christian Haug-Moberg" userId="69af06e0-b486-4ca8-9e38-65cc3982b0dc" providerId="ADAL" clId="{231392C6-8B22-4B81-BE57-E57B8AA47E99}" dt="2025-08-24T16:26:49.384" v="2076" actId="20577"/>
      <pc:docMkLst>
        <pc:docMk/>
      </pc:docMkLst>
      <pc:sldChg chg="modSp mod modNotes">
        <pc:chgData name="Christian Haug-Moberg" userId="69af06e0-b486-4ca8-9e38-65cc3982b0dc" providerId="ADAL" clId="{231392C6-8B22-4B81-BE57-E57B8AA47E99}" dt="2025-08-10T06:36:53.143" v="1897" actId="790"/>
        <pc:sldMkLst>
          <pc:docMk/>
          <pc:sldMk cId="2228463001" sldId="256"/>
        </pc:sldMkLst>
        <pc:spChg chg="mod">
          <ac:chgData name="Christian Haug-Moberg" userId="69af06e0-b486-4ca8-9e38-65cc3982b0dc" providerId="ADAL" clId="{231392C6-8B22-4B81-BE57-E57B8AA47E99}" dt="2025-08-10T06:36:53.140" v="1893" actId="790"/>
          <ac:spMkLst>
            <pc:docMk/>
            <pc:sldMk cId="2228463001" sldId="256"/>
            <ac:spMk id="4" creationId="{1CD1A1A2-A149-94F2-220C-44D20CB40E6B}"/>
          </ac:spMkLst>
        </pc:spChg>
        <pc:spChg chg="mod">
          <ac:chgData name="Christian Haug-Moberg" userId="69af06e0-b486-4ca8-9e38-65cc3982b0dc" providerId="ADAL" clId="{231392C6-8B22-4B81-BE57-E57B8AA47E99}" dt="2025-08-10T06:36:53.140" v="1894" actId="790"/>
          <ac:spMkLst>
            <pc:docMk/>
            <pc:sldMk cId="2228463001" sldId="256"/>
            <ac:spMk id="5" creationId="{4DC17678-29CB-758E-9277-D0D5E57B95B0}"/>
          </ac:spMkLst>
        </pc:spChg>
        <pc:spChg chg="mod">
          <ac:chgData name="Christian Haug-Moberg" userId="69af06e0-b486-4ca8-9e38-65cc3982b0dc" providerId="ADAL" clId="{231392C6-8B22-4B81-BE57-E57B8AA47E99}" dt="2025-08-10T06:36:53.143" v="1895" actId="790"/>
          <ac:spMkLst>
            <pc:docMk/>
            <pc:sldMk cId="2228463001" sldId="256"/>
            <ac:spMk id="6" creationId="{BBA7B8AD-B758-2645-A197-9A0CDA56B5FD}"/>
          </ac:spMkLst>
        </pc:spChg>
        <pc:spChg chg="mod">
          <ac:chgData name="Christian Haug-Moberg" userId="69af06e0-b486-4ca8-9e38-65cc3982b0dc" providerId="ADAL" clId="{231392C6-8B22-4B81-BE57-E57B8AA47E99}" dt="2025-08-10T06:36:53.140" v="1891" actId="790"/>
          <ac:spMkLst>
            <pc:docMk/>
            <pc:sldMk cId="2228463001" sldId="256"/>
            <ac:spMk id="11" creationId="{F35EA2DE-D188-7699-848F-847160F41143}"/>
          </ac:spMkLst>
        </pc:spChg>
        <pc:spChg chg="mod">
          <ac:chgData name="Christian Haug-Moberg" userId="69af06e0-b486-4ca8-9e38-65cc3982b0dc" providerId="ADAL" clId="{231392C6-8B22-4B81-BE57-E57B8AA47E99}" dt="2025-08-10T06:36:53.140" v="1892" actId="790"/>
          <ac:spMkLst>
            <pc:docMk/>
            <pc:sldMk cId="2228463001" sldId="256"/>
            <ac:spMk id="12" creationId="{3C715D18-E9CC-DA75-3D46-FA8CCB337BC4}"/>
          </ac:spMkLst>
        </pc:spChg>
      </pc:sldChg>
      <pc:sldChg chg="modSp del mod modNotes">
        <pc:chgData name="Christian Haug-Moberg" userId="69af06e0-b486-4ca8-9e38-65cc3982b0dc" providerId="ADAL" clId="{231392C6-8B22-4B81-BE57-E57B8AA47E99}" dt="2025-08-10T06:42:08.978" v="2035" actId="47"/>
        <pc:sldMkLst>
          <pc:docMk/>
          <pc:sldMk cId="3100900330" sldId="258"/>
        </pc:sldMkLst>
      </pc:sldChg>
      <pc:sldChg chg="modSp mod modNotes">
        <pc:chgData name="Christian Haug-Moberg" userId="69af06e0-b486-4ca8-9e38-65cc3982b0dc" providerId="ADAL" clId="{231392C6-8B22-4B81-BE57-E57B8AA47E99}" dt="2025-08-10T06:36:53.237" v="1957" actId="790"/>
        <pc:sldMkLst>
          <pc:docMk/>
          <pc:sldMk cId="4235035981" sldId="260"/>
        </pc:sldMkLst>
        <pc:spChg chg="mod">
          <ac:chgData name="Christian Haug-Moberg" userId="69af06e0-b486-4ca8-9e38-65cc3982b0dc" providerId="ADAL" clId="{231392C6-8B22-4B81-BE57-E57B8AA47E99}" dt="2025-08-10T06:36:53.237" v="1952" actId="790"/>
          <ac:spMkLst>
            <pc:docMk/>
            <pc:sldMk cId="4235035981" sldId="260"/>
            <ac:spMk id="2" creationId="{2DA78A42-45C0-7889-E88B-9CE3038B72AD}"/>
          </ac:spMkLst>
        </pc:spChg>
        <pc:spChg chg="mod">
          <ac:chgData name="Christian Haug-Moberg" userId="69af06e0-b486-4ca8-9e38-65cc3982b0dc" providerId="ADAL" clId="{231392C6-8B22-4B81-BE57-E57B8AA47E99}" dt="2025-08-10T06:36:53.237" v="1953" actId="790"/>
          <ac:spMkLst>
            <pc:docMk/>
            <pc:sldMk cId="4235035981" sldId="260"/>
            <ac:spMk id="3" creationId="{50774BBD-9C75-DA53-5C77-8A1685DCA513}"/>
          </ac:spMkLst>
        </pc:spChg>
        <pc:spChg chg="mod">
          <ac:chgData name="Christian Haug-Moberg" userId="69af06e0-b486-4ca8-9e38-65cc3982b0dc" providerId="ADAL" clId="{231392C6-8B22-4B81-BE57-E57B8AA47E99}" dt="2025-08-10T06:36:53.237" v="1954" actId="790"/>
          <ac:spMkLst>
            <pc:docMk/>
            <pc:sldMk cId="4235035981" sldId="260"/>
            <ac:spMk id="4" creationId="{ABD1D2B4-59EF-C726-8F05-335C666B34D5}"/>
          </ac:spMkLst>
        </pc:spChg>
        <pc:spChg chg="mod">
          <ac:chgData name="Christian Haug-Moberg" userId="69af06e0-b486-4ca8-9e38-65cc3982b0dc" providerId="ADAL" clId="{231392C6-8B22-4B81-BE57-E57B8AA47E99}" dt="2025-08-10T06:36:53.237" v="1955" actId="790"/>
          <ac:spMkLst>
            <pc:docMk/>
            <pc:sldMk cId="4235035981" sldId="260"/>
            <ac:spMk id="9" creationId="{BCA39758-64E6-356A-ED75-E31DE0BF51A9}"/>
          </ac:spMkLst>
        </pc:spChg>
      </pc:sldChg>
      <pc:sldChg chg="modSp del mod modNotes">
        <pc:chgData name="Christian Haug-Moberg" userId="69af06e0-b486-4ca8-9e38-65cc3982b0dc" providerId="ADAL" clId="{231392C6-8B22-4B81-BE57-E57B8AA47E99}" dt="2025-08-10T06:42:10.881" v="2036" actId="47"/>
        <pc:sldMkLst>
          <pc:docMk/>
          <pc:sldMk cId="3147201149" sldId="261"/>
        </pc:sldMkLst>
      </pc:sldChg>
      <pc:sldChg chg="addSp delSp modSp mod modNotes">
        <pc:chgData name="Christian Haug-Moberg" userId="69af06e0-b486-4ca8-9e38-65cc3982b0dc" providerId="ADAL" clId="{231392C6-8B22-4B81-BE57-E57B8AA47E99}" dt="2025-08-10T06:42:31.242" v="2038" actId="1076"/>
        <pc:sldMkLst>
          <pc:docMk/>
          <pc:sldMk cId="1455020854" sldId="2147481692"/>
        </pc:sldMkLst>
        <pc:spChg chg="mod">
          <ac:chgData name="Christian Haug-Moberg" userId="69af06e0-b486-4ca8-9e38-65cc3982b0dc" providerId="ADAL" clId="{231392C6-8B22-4B81-BE57-E57B8AA47E99}" dt="2025-08-10T06:36:53.204" v="1911" actId="790"/>
          <ac:spMkLst>
            <pc:docMk/>
            <pc:sldMk cId="1455020854" sldId="2147481692"/>
            <ac:spMk id="3" creationId="{8900463C-7993-208D-2C39-48A3DCB642E2}"/>
          </ac:spMkLst>
        </pc:spChg>
        <pc:spChg chg="mod">
          <ac:chgData name="Christian Haug-Moberg" userId="69af06e0-b486-4ca8-9e38-65cc3982b0dc" providerId="ADAL" clId="{231392C6-8B22-4B81-BE57-E57B8AA47E99}" dt="2025-08-10T06:36:53.206" v="1912" actId="790"/>
          <ac:spMkLst>
            <pc:docMk/>
            <pc:sldMk cId="1455020854" sldId="2147481692"/>
            <ac:spMk id="5" creationId="{21AED02C-01B5-8F3F-8A60-BA6955E06002}"/>
          </ac:spMkLst>
        </pc:spChg>
        <pc:spChg chg="mod">
          <ac:chgData name="Christian Haug-Moberg" userId="69af06e0-b486-4ca8-9e38-65cc3982b0dc" providerId="ADAL" clId="{231392C6-8B22-4B81-BE57-E57B8AA47E99}" dt="2025-08-10T06:36:53.206" v="1913" actId="790"/>
          <ac:spMkLst>
            <pc:docMk/>
            <pc:sldMk cId="1455020854" sldId="2147481692"/>
            <ac:spMk id="6" creationId="{6BA5E143-C2B5-4045-6120-02C9E801CF9F}"/>
          </ac:spMkLst>
        </pc:spChg>
        <pc:spChg chg="add mod">
          <ac:chgData name="Christian Haug-Moberg" userId="69af06e0-b486-4ca8-9e38-65cc3982b0dc" providerId="ADAL" clId="{231392C6-8B22-4B81-BE57-E57B8AA47E99}" dt="2025-08-10T06:36:53.208" v="1915" actId="790"/>
          <ac:spMkLst>
            <pc:docMk/>
            <pc:sldMk cId="1455020854" sldId="2147481692"/>
            <ac:spMk id="10" creationId="{40D9302C-949C-B4DA-E9B1-6808F37D9B4C}"/>
          </ac:spMkLst>
        </pc:spChg>
        <pc:spChg chg="add mod">
          <ac:chgData name="Christian Haug-Moberg" userId="69af06e0-b486-4ca8-9e38-65cc3982b0dc" providerId="ADAL" clId="{231392C6-8B22-4B81-BE57-E57B8AA47E99}" dt="2025-08-10T06:36:53.210" v="1916" actId="790"/>
          <ac:spMkLst>
            <pc:docMk/>
            <pc:sldMk cId="1455020854" sldId="2147481692"/>
            <ac:spMk id="11" creationId="{8CBADFC7-8B82-F455-121B-93F870BC0384}"/>
          </ac:spMkLst>
        </pc:spChg>
        <pc:spChg chg="mod">
          <ac:chgData name="Christian Haug-Moberg" userId="69af06e0-b486-4ca8-9e38-65cc3982b0dc" providerId="ADAL" clId="{231392C6-8B22-4B81-BE57-E57B8AA47E99}" dt="2025-08-10T06:42:31.242" v="2038" actId="1076"/>
          <ac:spMkLst>
            <pc:docMk/>
            <pc:sldMk cId="1455020854" sldId="2147481692"/>
            <ac:spMk id="12" creationId="{D86616D4-F8A1-B12A-1ABE-274A81079D0B}"/>
          </ac:spMkLst>
        </pc:spChg>
        <pc:picChg chg="add mod">
          <ac:chgData name="Christian Haug-Moberg" userId="69af06e0-b486-4ca8-9e38-65cc3982b0dc" providerId="ADAL" clId="{231392C6-8B22-4B81-BE57-E57B8AA47E99}" dt="2025-08-10T06:26:20.478" v="744" actId="208"/>
          <ac:picMkLst>
            <pc:docMk/>
            <pc:sldMk cId="1455020854" sldId="2147481692"/>
            <ac:picMk id="9" creationId="{54FD0D8C-0BBF-5CC1-00BA-42446EDD2ED4}"/>
          </ac:picMkLst>
        </pc:picChg>
        <pc:picChg chg="mod modCrop">
          <ac:chgData name="Christian Haug-Moberg" userId="69af06e0-b486-4ca8-9e38-65cc3982b0dc" providerId="ADAL" clId="{231392C6-8B22-4B81-BE57-E57B8AA47E99}" dt="2025-08-10T06:26:44.988" v="747" actId="732"/>
          <ac:picMkLst>
            <pc:docMk/>
            <pc:sldMk cId="1455020854" sldId="2147481692"/>
            <ac:picMk id="15" creationId="{CEF26C43-DED3-E3BB-1F98-FC3FD1554E55}"/>
          </ac:picMkLst>
        </pc:picChg>
      </pc:sldChg>
      <pc:sldChg chg="addSp modSp mod modNotes">
        <pc:chgData name="Christian Haug-Moberg" userId="69af06e0-b486-4ca8-9e38-65cc3982b0dc" providerId="ADAL" clId="{231392C6-8B22-4B81-BE57-E57B8AA47E99}" dt="2025-08-10T06:40:53.011" v="2032" actId="14100"/>
        <pc:sldMkLst>
          <pc:docMk/>
          <pc:sldMk cId="3878243069" sldId="2147481693"/>
        </pc:sldMkLst>
        <pc:spChg chg="mod">
          <ac:chgData name="Christian Haug-Moberg" userId="69af06e0-b486-4ca8-9e38-65cc3982b0dc" providerId="ADAL" clId="{231392C6-8B22-4B81-BE57-E57B8AA47E99}" dt="2025-08-10T06:36:53.220" v="1928" actId="790"/>
          <ac:spMkLst>
            <pc:docMk/>
            <pc:sldMk cId="3878243069" sldId="2147481693"/>
            <ac:spMk id="2" creationId="{B35C28B2-A870-CF10-5810-9F99CCD780AF}"/>
          </ac:spMkLst>
        </pc:spChg>
        <pc:spChg chg="mod">
          <ac:chgData name="Christian Haug-Moberg" userId="69af06e0-b486-4ca8-9e38-65cc3982b0dc" providerId="ADAL" clId="{231392C6-8B22-4B81-BE57-E57B8AA47E99}" dt="2025-08-10T06:36:53.220" v="1929" actId="790"/>
          <ac:spMkLst>
            <pc:docMk/>
            <pc:sldMk cId="3878243069" sldId="2147481693"/>
            <ac:spMk id="4" creationId="{01F47820-7618-5F20-2D93-90BA502857B0}"/>
          </ac:spMkLst>
        </pc:spChg>
        <pc:spChg chg="add mod">
          <ac:chgData name="Christian Haug-Moberg" userId="69af06e0-b486-4ca8-9e38-65cc3982b0dc" providerId="ADAL" clId="{231392C6-8B22-4B81-BE57-E57B8AA47E99}" dt="2025-08-10T06:39:22.384" v="1988" actId="1076"/>
          <ac:spMkLst>
            <pc:docMk/>
            <pc:sldMk cId="3878243069" sldId="2147481693"/>
            <ac:spMk id="7" creationId="{40C22145-DE8A-8C99-C905-6B1BA77372B1}"/>
          </ac:spMkLst>
        </pc:spChg>
        <pc:spChg chg="mod">
          <ac:chgData name="Christian Haug-Moberg" userId="69af06e0-b486-4ca8-9e38-65cc3982b0dc" providerId="ADAL" clId="{231392C6-8B22-4B81-BE57-E57B8AA47E99}" dt="2025-08-10T06:40:48.938" v="2031" actId="1076"/>
          <ac:spMkLst>
            <pc:docMk/>
            <pc:sldMk cId="3878243069" sldId="2147481693"/>
            <ac:spMk id="8" creationId="{1C85D7D3-190A-1B11-DF43-7861C2547D53}"/>
          </ac:spMkLst>
        </pc:spChg>
        <pc:spChg chg="add mod">
          <ac:chgData name="Christian Haug-Moberg" userId="69af06e0-b486-4ca8-9e38-65cc3982b0dc" providerId="ADAL" clId="{231392C6-8B22-4B81-BE57-E57B8AA47E99}" dt="2025-08-10T06:39:40.170" v="1991" actId="1076"/>
          <ac:spMkLst>
            <pc:docMk/>
            <pc:sldMk cId="3878243069" sldId="2147481693"/>
            <ac:spMk id="9" creationId="{843FFEE6-A7EB-AC27-371C-794D7604CACB}"/>
          </ac:spMkLst>
        </pc:spChg>
        <pc:graphicFrameChg chg="mod">
          <ac:chgData name="Christian Haug-Moberg" userId="69af06e0-b486-4ca8-9e38-65cc3982b0dc" providerId="ADAL" clId="{231392C6-8B22-4B81-BE57-E57B8AA47E99}" dt="2025-08-10T06:40:53.011" v="2032" actId="14100"/>
          <ac:graphicFrameMkLst>
            <pc:docMk/>
            <pc:sldMk cId="3878243069" sldId="2147481693"/>
            <ac:graphicFrameMk id="5" creationId="{72148145-72C2-9BB5-6EB0-4DFCF9D1096C}"/>
          </ac:graphicFrameMkLst>
        </pc:graphicFrameChg>
        <pc:picChg chg="add mod">
          <ac:chgData name="Christian Haug-Moberg" userId="69af06e0-b486-4ca8-9e38-65cc3982b0dc" providerId="ADAL" clId="{231392C6-8B22-4B81-BE57-E57B8AA47E99}" dt="2025-08-10T06:39:24.459" v="1989" actId="1076"/>
          <ac:picMkLst>
            <pc:docMk/>
            <pc:sldMk cId="3878243069" sldId="2147481693"/>
            <ac:picMk id="6" creationId="{B3BAF652-8E77-090D-8481-E563380391E1}"/>
          </ac:picMkLst>
        </pc:picChg>
      </pc:sldChg>
      <pc:sldChg chg="modSp del mod modShow modNotes">
        <pc:chgData name="Christian Haug-Moberg" userId="69af06e0-b486-4ca8-9e38-65cc3982b0dc" providerId="ADAL" clId="{231392C6-8B22-4B81-BE57-E57B8AA47E99}" dt="2025-08-10T06:42:06.496" v="2034" actId="47"/>
        <pc:sldMkLst>
          <pc:docMk/>
          <pc:sldMk cId="3778420634" sldId="2147483644"/>
        </pc:sldMkLst>
      </pc:sldChg>
      <pc:sldChg chg="modSp mod modNotes">
        <pc:chgData name="Christian Haug-Moberg" userId="69af06e0-b486-4ca8-9e38-65cc3982b0dc" providerId="ADAL" clId="{231392C6-8B22-4B81-BE57-E57B8AA47E99}" dt="2025-08-24T16:26:49.384" v="2076" actId="20577"/>
        <pc:sldMkLst>
          <pc:docMk/>
          <pc:sldMk cId="1915632876" sldId="2147483645"/>
        </pc:sldMkLst>
        <pc:spChg chg="mod">
          <ac:chgData name="Christian Haug-Moberg" userId="69af06e0-b486-4ca8-9e38-65cc3982b0dc" providerId="ADAL" clId="{231392C6-8B22-4B81-BE57-E57B8AA47E99}" dt="2025-08-24T16:26:49.384" v="2076" actId="20577"/>
          <ac:spMkLst>
            <pc:docMk/>
            <pc:sldMk cId="1915632876" sldId="2147483645"/>
            <ac:spMk id="2" creationId="{E741DEE3-7816-2116-EB17-24DE8B40630C}"/>
          </ac:spMkLst>
        </pc:spChg>
        <pc:spChg chg="mod">
          <ac:chgData name="Christian Haug-Moberg" userId="69af06e0-b486-4ca8-9e38-65cc3982b0dc" providerId="ADAL" clId="{231392C6-8B22-4B81-BE57-E57B8AA47E99}" dt="2025-08-10T06:36:53.147" v="1899" actId="790"/>
          <ac:spMkLst>
            <pc:docMk/>
            <pc:sldMk cId="1915632876" sldId="2147483645"/>
            <ac:spMk id="3" creationId="{F0A976BB-BA2A-5890-3135-EBDF45BF8676}"/>
          </ac:spMkLst>
        </pc:spChg>
        <pc:spChg chg="mod">
          <ac:chgData name="Christian Haug-Moberg" userId="69af06e0-b486-4ca8-9e38-65cc3982b0dc" providerId="ADAL" clId="{231392C6-8B22-4B81-BE57-E57B8AA47E99}" dt="2025-08-10T06:36:53.147" v="1900" actId="790"/>
          <ac:spMkLst>
            <pc:docMk/>
            <pc:sldMk cId="1915632876" sldId="2147483645"/>
            <ac:spMk id="4" creationId="{43448F9A-0130-858A-A1FF-62AD89E03DC2}"/>
          </ac:spMkLst>
        </pc:spChg>
        <pc:spChg chg="mod">
          <ac:chgData name="Christian Haug-Moberg" userId="69af06e0-b486-4ca8-9e38-65cc3982b0dc" providerId="ADAL" clId="{231392C6-8B22-4B81-BE57-E57B8AA47E99}" dt="2025-08-10T06:36:53.147" v="1901" actId="790"/>
          <ac:spMkLst>
            <pc:docMk/>
            <pc:sldMk cId="1915632876" sldId="2147483645"/>
            <ac:spMk id="6" creationId="{61497FAC-37D5-D6F5-134A-6960149B41AB}"/>
          </ac:spMkLst>
        </pc:spChg>
      </pc:sldChg>
      <pc:sldChg chg="addSp delSp modSp add mod modNotes">
        <pc:chgData name="Christian Haug-Moberg" userId="69af06e0-b486-4ca8-9e38-65cc3982b0dc" providerId="ADAL" clId="{231392C6-8B22-4B81-BE57-E57B8AA47E99}" dt="2025-08-10T06:36:53.218" v="1926" actId="790"/>
        <pc:sldMkLst>
          <pc:docMk/>
          <pc:sldMk cId="1057435998" sldId="2147483646"/>
        </pc:sldMkLst>
        <pc:spChg chg="mod">
          <ac:chgData name="Christian Haug-Moberg" userId="69af06e0-b486-4ca8-9e38-65cc3982b0dc" providerId="ADAL" clId="{231392C6-8B22-4B81-BE57-E57B8AA47E99}" dt="2025-08-10T06:36:53.212" v="1919" actId="790"/>
          <ac:spMkLst>
            <pc:docMk/>
            <pc:sldMk cId="1057435998" sldId="2147483646"/>
            <ac:spMk id="3" creationId="{9842058B-8053-5C1F-5FDA-B4BD57620789}"/>
          </ac:spMkLst>
        </pc:spChg>
        <pc:spChg chg="mod">
          <ac:chgData name="Christian Haug-Moberg" userId="69af06e0-b486-4ca8-9e38-65cc3982b0dc" providerId="ADAL" clId="{231392C6-8B22-4B81-BE57-E57B8AA47E99}" dt="2025-08-10T06:36:53.212" v="1920" actId="790"/>
          <ac:spMkLst>
            <pc:docMk/>
            <pc:sldMk cId="1057435998" sldId="2147483646"/>
            <ac:spMk id="5" creationId="{841D3F4E-7FBC-46A3-B371-2730DC8C4050}"/>
          </ac:spMkLst>
        </pc:spChg>
        <pc:spChg chg="mod">
          <ac:chgData name="Christian Haug-Moberg" userId="69af06e0-b486-4ca8-9e38-65cc3982b0dc" providerId="ADAL" clId="{231392C6-8B22-4B81-BE57-E57B8AA47E99}" dt="2025-08-10T06:36:53.214" v="1921" actId="790"/>
          <ac:spMkLst>
            <pc:docMk/>
            <pc:sldMk cId="1057435998" sldId="2147483646"/>
            <ac:spMk id="6" creationId="{9865DA31-A086-72F3-CC3C-50476D093C46}"/>
          </ac:spMkLst>
        </pc:spChg>
        <pc:spChg chg="add mod">
          <ac:chgData name="Christian Haug-Moberg" userId="69af06e0-b486-4ca8-9e38-65cc3982b0dc" providerId="ADAL" clId="{231392C6-8B22-4B81-BE57-E57B8AA47E99}" dt="2025-08-10T06:36:53.214" v="1922" actId="790"/>
          <ac:spMkLst>
            <pc:docMk/>
            <pc:sldMk cId="1057435998" sldId="2147483646"/>
            <ac:spMk id="9" creationId="{EB2EB6AD-9F72-2A47-3293-4258A35F9AAF}"/>
          </ac:spMkLst>
        </pc:spChg>
        <pc:spChg chg="add mod">
          <ac:chgData name="Christian Haug-Moberg" userId="69af06e0-b486-4ca8-9e38-65cc3982b0dc" providerId="ADAL" clId="{231392C6-8B22-4B81-BE57-E57B8AA47E99}" dt="2025-08-10T06:36:53.214" v="1923" actId="790"/>
          <ac:spMkLst>
            <pc:docMk/>
            <pc:sldMk cId="1057435998" sldId="2147483646"/>
            <ac:spMk id="10" creationId="{5AB9CAB8-C5A0-A48E-51E4-03E6B145DAC4}"/>
          </ac:spMkLst>
        </pc:spChg>
        <pc:spChg chg="add mod">
          <ac:chgData name="Christian Haug-Moberg" userId="69af06e0-b486-4ca8-9e38-65cc3982b0dc" providerId="ADAL" clId="{231392C6-8B22-4B81-BE57-E57B8AA47E99}" dt="2025-08-10T06:36:53.216" v="1924" actId="790"/>
          <ac:spMkLst>
            <pc:docMk/>
            <pc:sldMk cId="1057435998" sldId="2147483646"/>
            <ac:spMk id="16" creationId="{FE4EABCD-DC5E-6751-C58A-33517E8F504C}"/>
          </ac:spMkLst>
        </pc:spChg>
        <pc:picChg chg="add mod">
          <ac:chgData name="Christian Haug-Moberg" userId="69af06e0-b486-4ca8-9e38-65cc3982b0dc" providerId="ADAL" clId="{231392C6-8B22-4B81-BE57-E57B8AA47E99}" dt="2025-08-10T06:33:10.188" v="1024" actId="1076"/>
          <ac:picMkLst>
            <pc:docMk/>
            <pc:sldMk cId="1057435998" sldId="2147483646"/>
            <ac:picMk id="4" creationId="{91AE1304-BB5E-5CC8-1BAD-6FCE46A81A69}"/>
          </ac:picMkLst>
        </pc:picChg>
        <pc:picChg chg="mod">
          <ac:chgData name="Christian Haug-Moberg" userId="69af06e0-b486-4ca8-9e38-65cc3982b0dc" providerId="ADAL" clId="{231392C6-8B22-4B81-BE57-E57B8AA47E99}" dt="2025-08-10T06:33:13.441" v="1025" actId="1076"/>
          <ac:picMkLst>
            <pc:docMk/>
            <pc:sldMk cId="1057435998" sldId="2147483646"/>
            <ac:picMk id="17" creationId="{6B064CF3-3176-91F0-1DE7-CD03609038FF}"/>
          </ac:picMkLst>
        </pc:picChg>
      </pc:sldChg>
      <pc:sldChg chg="modSp new mod modNotes">
        <pc:chgData name="Christian Haug-Moberg" userId="69af06e0-b486-4ca8-9e38-65cc3982b0dc" providerId="ADAL" clId="{231392C6-8B22-4B81-BE57-E57B8AA47E99}" dt="2025-08-10T06:43:28.381" v="2069"/>
        <pc:sldMkLst>
          <pc:docMk/>
          <pc:sldMk cId="193282613" sldId="2147483647"/>
        </pc:sldMkLst>
        <pc:spChg chg="mod">
          <ac:chgData name="Christian Haug-Moberg" userId="69af06e0-b486-4ca8-9e38-65cc3982b0dc" providerId="ADAL" clId="{231392C6-8B22-4B81-BE57-E57B8AA47E99}" dt="2025-08-10T06:43:28.381" v="2069"/>
          <ac:spMkLst>
            <pc:docMk/>
            <pc:sldMk cId="193282613" sldId="2147483647"/>
            <ac:spMk id="2" creationId="{529B5040-66A6-1A49-6B50-1ABC729671A2}"/>
          </ac:spMkLst>
        </pc:spChg>
        <pc:spChg chg="mod">
          <ac:chgData name="Christian Haug-Moberg" userId="69af06e0-b486-4ca8-9e38-65cc3982b0dc" providerId="ADAL" clId="{231392C6-8B22-4B81-BE57-E57B8AA47E99}" dt="2025-08-10T06:36:56.973" v="1970" actId="20577"/>
          <ac:spMkLst>
            <pc:docMk/>
            <pc:sldMk cId="193282613" sldId="2147483647"/>
            <ac:spMk id="3" creationId="{F7FE120F-505B-647F-1B1A-AD82F26698D8}"/>
          </ac:spMkLst>
        </pc:spChg>
        <pc:spChg chg="mod">
          <ac:chgData name="Christian Haug-Moberg" userId="69af06e0-b486-4ca8-9e38-65cc3982b0dc" providerId="ADAL" clId="{231392C6-8B22-4B81-BE57-E57B8AA47E99}" dt="2025-08-10T06:36:53.151" v="1906" actId="790"/>
          <ac:spMkLst>
            <pc:docMk/>
            <pc:sldMk cId="193282613" sldId="2147483647"/>
            <ac:spMk id="4" creationId="{789D3944-F4A3-BE90-2A99-50D1E68CE17A}"/>
          </ac:spMkLst>
        </pc:spChg>
        <pc:spChg chg="mod">
          <ac:chgData name="Christian Haug-Moberg" userId="69af06e0-b486-4ca8-9e38-65cc3982b0dc" providerId="ADAL" clId="{231392C6-8B22-4B81-BE57-E57B8AA47E99}" dt="2025-08-10T06:36:53.151" v="1907" actId="790"/>
          <ac:spMkLst>
            <pc:docMk/>
            <pc:sldMk cId="193282613" sldId="2147483647"/>
            <ac:spMk id="5" creationId="{2903FEFE-6484-0097-9499-8B6303446FD4}"/>
          </ac:spMkLst>
        </pc:spChg>
        <pc:spChg chg="mod">
          <ac:chgData name="Christian Haug-Moberg" userId="69af06e0-b486-4ca8-9e38-65cc3982b0dc" providerId="ADAL" clId="{231392C6-8B22-4B81-BE57-E57B8AA47E99}" dt="2025-08-10T06:36:53.151" v="1908" actId="790"/>
          <ac:spMkLst>
            <pc:docMk/>
            <pc:sldMk cId="193282613" sldId="2147483647"/>
            <ac:spMk id="6" creationId="{62758AB5-8A74-4DD2-C59E-DA09ADB84985}"/>
          </ac:spMkLst>
        </pc:spChg>
      </pc:sldChg>
      <pc:sldMasterChg chg="modSp mod modSldLayout">
        <pc:chgData name="Christian Haug-Moberg" userId="69af06e0-b486-4ca8-9e38-65cc3982b0dc" providerId="ADAL" clId="{231392C6-8B22-4B81-BE57-E57B8AA47E99}" dt="2025-08-10T06:36:53.138" v="1890" actId="790"/>
        <pc:sldMasterMkLst>
          <pc:docMk/>
          <pc:sldMasterMk cId="840446445" sldId="2147483648"/>
        </pc:sldMasterMkLst>
        <pc:spChg chg="mod">
          <ac:chgData name="Christian Haug-Moberg" userId="69af06e0-b486-4ca8-9e38-65cc3982b0dc" providerId="ADAL" clId="{231392C6-8B22-4B81-BE57-E57B8AA47E99}" dt="2025-08-10T06:36:52.343" v="1224" actId="20577"/>
          <ac:spMkLst>
            <pc:docMk/>
            <pc:sldMasterMk cId="840446445" sldId="2147483648"/>
            <ac:spMk id="4" creationId="{3A357203-3C5A-2330-B879-5738E3D06731}"/>
          </ac:spMkLst>
        </pc:spChg>
        <pc:sldLayoutChg chg="modSp mod">
          <pc:chgData name="Christian Haug-Moberg" userId="69af06e0-b486-4ca8-9e38-65cc3982b0dc" providerId="ADAL" clId="{231392C6-8B22-4B81-BE57-E57B8AA47E99}" dt="2025-08-10T06:36:52.431" v="1352" actId="790"/>
          <pc:sldLayoutMkLst>
            <pc:docMk/>
            <pc:sldMasterMk cId="840446445" sldId="2147483648"/>
            <pc:sldLayoutMk cId="3853723916" sldId="2147483649"/>
          </pc:sldLayoutMkLst>
          <pc:spChg chg="mod">
            <ac:chgData name="Christian Haug-Moberg" userId="69af06e0-b486-4ca8-9e38-65cc3982b0dc" providerId="ADAL" clId="{231392C6-8B22-4B81-BE57-E57B8AA47E99}" dt="2025-08-10T06:36:52.431" v="1352" actId="790"/>
            <ac:spMkLst>
              <pc:docMk/>
              <pc:sldMasterMk cId="840446445" sldId="2147483648"/>
              <pc:sldLayoutMk cId="3853723916" sldId="2147483649"/>
              <ac:spMk id="3" creationId="{FFC2E5DB-AD57-EB40-6653-9C0900431767}"/>
            </ac:spMkLst>
          </pc:spChg>
          <pc:spChg chg="mod">
            <ac:chgData name="Christian Haug-Moberg" userId="69af06e0-b486-4ca8-9e38-65cc3982b0dc" providerId="ADAL" clId="{231392C6-8B22-4B81-BE57-E57B8AA47E99}" dt="2025-08-10T06:36:52.415" v="1345" actId="790"/>
            <ac:spMkLst>
              <pc:docMk/>
              <pc:sldMasterMk cId="840446445" sldId="2147483648"/>
              <pc:sldLayoutMk cId="3853723916" sldId="2147483649"/>
              <ac:spMk id="4" creationId="{3038FA67-B1F6-EBAB-1AD2-A0E9FDEA687D}"/>
            </ac:spMkLst>
          </pc:spChg>
          <pc:spChg chg="mod">
            <ac:chgData name="Christian Haug-Moberg" userId="69af06e0-b486-4ca8-9e38-65cc3982b0dc" providerId="ADAL" clId="{231392C6-8B22-4B81-BE57-E57B8AA47E99}" dt="2025-08-10T06:36:52.422" v="1346" actId="790"/>
            <ac:spMkLst>
              <pc:docMk/>
              <pc:sldMasterMk cId="840446445" sldId="2147483648"/>
              <pc:sldLayoutMk cId="3853723916" sldId="2147483649"/>
              <ac:spMk id="5" creationId="{C88CCC47-C9B8-3060-D983-2F00A9F71863}"/>
            </ac:spMkLst>
          </pc:spChg>
          <pc:spChg chg="mod">
            <ac:chgData name="Christian Haug-Moberg" userId="69af06e0-b486-4ca8-9e38-65cc3982b0dc" providerId="ADAL" clId="{231392C6-8B22-4B81-BE57-E57B8AA47E99}" dt="2025-08-10T06:36:52.422" v="1347" actId="790"/>
            <ac:spMkLst>
              <pc:docMk/>
              <pc:sldMasterMk cId="840446445" sldId="2147483648"/>
              <pc:sldLayoutMk cId="3853723916" sldId="2147483649"/>
              <ac:spMk id="6" creationId="{D8D7FAD2-D84C-E416-630B-C15855D2689C}"/>
            </ac:spMkLst>
          </pc:spChg>
          <pc:spChg chg="mod">
            <ac:chgData name="Christian Haug-Moberg" userId="69af06e0-b486-4ca8-9e38-65cc3982b0dc" providerId="ADAL" clId="{231392C6-8B22-4B81-BE57-E57B8AA47E99}" dt="2025-08-10T06:36:52.426" v="1349" actId="790"/>
            <ac:spMkLst>
              <pc:docMk/>
              <pc:sldMasterMk cId="840446445" sldId="2147483648"/>
              <pc:sldLayoutMk cId="3853723916" sldId="2147483649"/>
              <ac:spMk id="8" creationId="{DAA0723E-3EA7-FC54-3D4D-BE3694048E61}"/>
            </ac:spMkLst>
          </pc:spChg>
          <pc:spChg chg="mod">
            <ac:chgData name="Christian Haug-Moberg" userId="69af06e0-b486-4ca8-9e38-65cc3982b0dc" providerId="ADAL" clId="{231392C6-8B22-4B81-BE57-E57B8AA47E99}" dt="2025-08-10T06:36:52.422" v="1348" actId="790"/>
            <ac:spMkLst>
              <pc:docMk/>
              <pc:sldMasterMk cId="840446445" sldId="2147483648"/>
              <pc:sldLayoutMk cId="3853723916" sldId="2147483649"/>
              <ac:spMk id="11" creationId="{A42B6D02-907A-1D13-0587-A3FF032A236E}"/>
            </ac:spMkLst>
          </pc:spChg>
          <pc:spChg chg="mod">
            <ac:chgData name="Christian Haug-Moberg" userId="69af06e0-b486-4ca8-9e38-65cc3982b0dc" providerId="ADAL" clId="{231392C6-8B22-4B81-BE57-E57B8AA47E99}" dt="2025-08-10T06:36:52.426" v="1350" actId="790"/>
            <ac:spMkLst>
              <pc:docMk/>
              <pc:sldMasterMk cId="840446445" sldId="2147483648"/>
              <pc:sldLayoutMk cId="3853723916" sldId="2147483649"/>
              <ac:spMk id="13" creationId="{70927E65-58D8-1A21-4C3B-B4626036AD28}"/>
            </ac:spMkLst>
          </pc:spChg>
          <pc:spChg chg="mod">
            <ac:chgData name="Christian Haug-Moberg" userId="69af06e0-b486-4ca8-9e38-65cc3982b0dc" providerId="ADAL" clId="{231392C6-8B22-4B81-BE57-E57B8AA47E99}" dt="2025-08-10T06:36:52.429" v="1351" actId="790"/>
            <ac:spMkLst>
              <pc:docMk/>
              <pc:sldMasterMk cId="840446445" sldId="2147483648"/>
              <pc:sldLayoutMk cId="3853723916" sldId="2147483649"/>
              <ac:spMk id="18" creationId="{FE443497-54FC-ADE4-7E81-CF3216D97F05}"/>
            </ac:spMkLst>
          </pc:spChg>
          <pc:picChg chg="mod modVis">
            <ac:chgData name="Christian Haug-Moberg" userId="69af06e0-b486-4ca8-9e38-65cc3982b0dc" providerId="ADAL" clId="{231392C6-8B22-4B81-BE57-E57B8AA47E99}" dt="2025-08-10T06:36:52.349" v="1232"/>
            <ac:picMkLst>
              <pc:docMk/>
              <pc:sldMasterMk cId="840446445" sldId="2147483648"/>
              <pc:sldLayoutMk cId="3853723916" sldId="2147483649"/>
              <ac:picMk id="10" creationId="{8FF3E9AF-3C8D-578E-9BA8-C379B6EE2F49}"/>
            </ac:picMkLst>
          </pc:picChg>
          <pc:picChg chg="mod modVis">
            <ac:chgData name="Christian Haug-Moberg" userId="69af06e0-b486-4ca8-9e38-65cc3982b0dc" providerId="ADAL" clId="{231392C6-8B22-4B81-BE57-E57B8AA47E99}" dt="2025-08-10T06:36:52.391" v="1312"/>
            <ac:picMkLst>
              <pc:docMk/>
              <pc:sldMasterMk cId="840446445" sldId="2147483648"/>
              <pc:sldLayoutMk cId="3853723916" sldId="2147483649"/>
              <ac:picMk id="12" creationId="{D7A21765-CA18-A1A8-6812-95822510690B}"/>
            </ac:picMkLst>
          </pc:picChg>
          <pc:picChg chg="mod modVis">
            <ac:chgData name="Christian Haug-Moberg" userId="69af06e0-b486-4ca8-9e38-65cc3982b0dc" providerId="ADAL" clId="{231392C6-8B22-4B81-BE57-E57B8AA47E99}" dt="2025-08-10T06:36:52.351" v="1236"/>
            <ac:picMkLst>
              <pc:docMk/>
              <pc:sldMasterMk cId="840446445" sldId="2147483648"/>
              <pc:sldLayoutMk cId="3853723916" sldId="2147483649"/>
              <ac:picMk id="17" creationId="{C43ED139-B7F6-EE5B-2549-8499050A4553}"/>
            </ac:picMkLst>
          </pc:picChg>
        </pc:sldLayoutChg>
        <pc:sldLayoutChg chg="modSp mod">
          <pc:chgData name="Christian Haug-Moberg" userId="69af06e0-b486-4ca8-9e38-65cc3982b0dc" providerId="ADAL" clId="{231392C6-8B22-4B81-BE57-E57B8AA47E99}" dt="2025-08-10T06:36:52.476" v="1391" actId="790"/>
          <pc:sldLayoutMkLst>
            <pc:docMk/>
            <pc:sldMasterMk cId="840446445" sldId="2147483648"/>
            <pc:sldLayoutMk cId="1410283408" sldId="2147483651"/>
          </pc:sldLayoutMkLst>
          <pc:spChg chg="mod">
            <ac:chgData name="Christian Haug-Moberg" userId="69af06e0-b486-4ca8-9e38-65cc3982b0dc" providerId="ADAL" clId="{231392C6-8B22-4B81-BE57-E57B8AA47E99}" dt="2025-08-10T06:36:52.462" v="1385" actId="790"/>
            <ac:spMkLst>
              <pc:docMk/>
              <pc:sldMasterMk cId="840446445" sldId="2147483648"/>
              <pc:sldLayoutMk cId="1410283408" sldId="2147483651"/>
              <ac:spMk id="2" creationId="{AF1D8668-A268-530A-DC9F-9A8F9FE676E8}"/>
            </ac:spMkLst>
          </pc:spChg>
          <pc:spChg chg="mod">
            <ac:chgData name="Christian Haug-Moberg" userId="69af06e0-b486-4ca8-9e38-65cc3982b0dc" providerId="ADAL" clId="{231392C6-8B22-4B81-BE57-E57B8AA47E99}" dt="2025-08-10T06:36:52.462" v="1389" actId="790"/>
            <ac:spMkLst>
              <pc:docMk/>
              <pc:sldMasterMk cId="840446445" sldId="2147483648"/>
              <pc:sldLayoutMk cId="1410283408" sldId="2147483651"/>
              <ac:spMk id="3" creationId="{2C146C9F-6490-A6FC-8BDC-4BF2E8A6F58E}"/>
            </ac:spMkLst>
          </pc:spChg>
          <pc:spChg chg="mod">
            <ac:chgData name="Christian Haug-Moberg" userId="69af06e0-b486-4ca8-9e38-65cc3982b0dc" providerId="ADAL" clId="{231392C6-8B22-4B81-BE57-E57B8AA47E99}" dt="2025-08-10T06:36:52.462" v="1390" actId="790"/>
            <ac:spMkLst>
              <pc:docMk/>
              <pc:sldMasterMk cId="840446445" sldId="2147483648"/>
              <pc:sldLayoutMk cId="1410283408" sldId="2147483651"/>
              <ac:spMk id="4" creationId="{7F511320-5867-4C94-C52C-81578BF9DE19}"/>
            </ac:spMkLst>
          </pc:spChg>
          <pc:spChg chg="mod">
            <ac:chgData name="Christian Haug-Moberg" userId="69af06e0-b486-4ca8-9e38-65cc3982b0dc" providerId="ADAL" clId="{231392C6-8B22-4B81-BE57-E57B8AA47E99}" dt="2025-08-10T06:36:52.476" v="1391" actId="790"/>
            <ac:spMkLst>
              <pc:docMk/>
              <pc:sldMasterMk cId="840446445" sldId="2147483648"/>
              <pc:sldLayoutMk cId="1410283408" sldId="2147483651"/>
              <ac:spMk id="5" creationId="{92ED7A83-D746-1CCB-12F0-BCE693008F87}"/>
            </ac:spMkLst>
          </pc:spChg>
          <pc:spChg chg="mod">
            <ac:chgData name="Christian Haug-Moberg" userId="69af06e0-b486-4ca8-9e38-65cc3982b0dc" providerId="ADAL" clId="{231392C6-8B22-4B81-BE57-E57B8AA47E99}" dt="2025-08-10T06:36:52.462" v="1387" actId="790"/>
            <ac:spMkLst>
              <pc:docMk/>
              <pc:sldMasterMk cId="840446445" sldId="2147483648"/>
              <pc:sldLayoutMk cId="1410283408" sldId="2147483651"/>
              <ac:spMk id="7" creationId="{1EADCF74-3271-1FCA-D66F-418BD702A3A7}"/>
            </ac:spMkLst>
          </pc:spChg>
          <pc:spChg chg="mod">
            <ac:chgData name="Christian Haug-Moberg" userId="69af06e0-b486-4ca8-9e38-65cc3982b0dc" providerId="ADAL" clId="{231392C6-8B22-4B81-BE57-E57B8AA47E99}" dt="2025-08-10T06:36:52.462" v="1388" actId="790"/>
            <ac:spMkLst>
              <pc:docMk/>
              <pc:sldMasterMk cId="840446445" sldId="2147483648"/>
              <pc:sldLayoutMk cId="1410283408" sldId="2147483651"/>
              <ac:spMk id="8" creationId="{9987D074-2C89-DE7F-39CB-D93955E65325}"/>
            </ac:spMkLst>
          </pc:spChg>
          <pc:spChg chg="mod">
            <ac:chgData name="Christian Haug-Moberg" userId="69af06e0-b486-4ca8-9e38-65cc3982b0dc" providerId="ADAL" clId="{231392C6-8B22-4B81-BE57-E57B8AA47E99}" dt="2025-08-10T06:36:52.462" v="1386" actId="790"/>
            <ac:spMkLst>
              <pc:docMk/>
              <pc:sldMasterMk cId="840446445" sldId="2147483648"/>
              <pc:sldLayoutMk cId="1410283408" sldId="2147483651"/>
              <ac:spMk id="14" creationId="{D0FA331C-0D13-4961-BE87-151B807744AD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478" v="1398" actId="790"/>
          <pc:sldLayoutMkLst>
            <pc:docMk/>
            <pc:sldMasterMk cId="840446445" sldId="2147483648"/>
            <pc:sldLayoutMk cId="1463508277" sldId="2147483652"/>
          </pc:sldLayoutMkLst>
          <pc:spChg chg="mod">
            <ac:chgData name="Christian Haug-Moberg" userId="69af06e0-b486-4ca8-9e38-65cc3982b0dc" providerId="ADAL" clId="{231392C6-8B22-4B81-BE57-E57B8AA47E99}" dt="2025-08-10T06:36:52.476" v="1392" actId="790"/>
            <ac:spMkLst>
              <pc:docMk/>
              <pc:sldMasterMk cId="840446445" sldId="2147483648"/>
              <pc:sldLayoutMk cId="1463508277" sldId="2147483652"/>
              <ac:spMk id="3" creationId="{60FE42FB-2FCC-6990-B4B0-0C772BB3A566}"/>
            </ac:spMkLst>
          </pc:spChg>
          <pc:spChg chg="mod">
            <ac:chgData name="Christian Haug-Moberg" userId="69af06e0-b486-4ca8-9e38-65cc3982b0dc" providerId="ADAL" clId="{231392C6-8B22-4B81-BE57-E57B8AA47E99}" dt="2025-08-10T06:36:52.478" v="1395" actId="790"/>
            <ac:spMkLst>
              <pc:docMk/>
              <pc:sldMasterMk cId="840446445" sldId="2147483648"/>
              <pc:sldLayoutMk cId="1463508277" sldId="2147483652"/>
              <ac:spMk id="4" creationId="{E038B107-12FE-5E70-DFC7-507BAEA0A4AD}"/>
            </ac:spMkLst>
          </pc:spChg>
          <pc:spChg chg="mod">
            <ac:chgData name="Christian Haug-Moberg" userId="69af06e0-b486-4ca8-9e38-65cc3982b0dc" providerId="ADAL" clId="{231392C6-8B22-4B81-BE57-E57B8AA47E99}" dt="2025-08-10T06:36:52.478" v="1396" actId="790"/>
            <ac:spMkLst>
              <pc:docMk/>
              <pc:sldMasterMk cId="840446445" sldId="2147483648"/>
              <pc:sldLayoutMk cId="1463508277" sldId="2147483652"/>
              <ac:spMk id="5" creationId="{58F38F52-C2BD-724D-65D2-6B438813FCD4}"/>
            </ac:spMkLst>
          </pc:spChg>
          <pc:spChg chg="mod">
            <ac:chgData name="Christian Haug-Moberg" userId="69af06e0-b486-4ca8-9e38-65cc3982b0dc" providerId="ADAL" clId="{231392C6-8B22-4B81-BE57-E57B8AA47E99}" dt="2025-08-10T06:36:52.478" v="1393" actId="790"/>
            <ac:spMkLst>
              <pc:docMk/>
              <pc:sldMasterMk cId="840446445" sldId="2147483648"/>
              <pc:sldLayoutMk cId="1463508277" sldId="2147483652"/>
              <ac:spMk id="7" creationId="{9A2D4F16-02B4-F5C2-84D5-FD8BD329A60A}"/>
            </ac:spMkLst>
          </pc:spChg>
          <pc:spChg chg="mod">
            <ac:chgData name="Christian Haug-Moberg" userId="69af06e0-b486-4ca8-9e38-65cc3982b0dc" providerId="ADAL" clId="{231392C6-8B22-4B81-BE57-E57B8AA47E99}" dt="2025-08-10T06:36:52.478" v="1394" actId="790"/>
            <ac:spMkLst>
              <pc:docMk/>
              <pc:sldMasterMk cId="840446445" sldId="2147483648"/>
              <pc:sldLayoutMk cId="1463508277" sldId="2147483652"/>
              <ac:spMk id="8" creationId="{FF475C77-B441-FD12-A941-17B0A5A680F2}"/>
            </ac:spMkLst>
          </pc:spChg>
          <pc:spChg chg="mod">
            <ac:chgData name="Christian Haug-Moberg" userId="69af06e0-b486-4ca8-9e38-65cc3982b0dc" providerId="ADAL" clId="{231392C6-8B22-4B81-BE57-E57B8AA47E99}" dt="2025-08-10T06:36:52.478" v="1398" actId="790"/>
            <ac:spMkLst>
              <pc:docMk/>
              <pc:sldMasterMk cId="840446445" sldId="2147483648"/>
              <pc:sldLayoutMk cId="1463508277" sldId="2147483652"/>
              <ac:spMk id="10" creationId="{4A03C0BE-1802-5312-E651-3E33B45EA109}"/>
            </ac:spMkLst>
          </pc:spChg>
          <pc:spChg chg="mod">
            <ac:chgData name="Christian Haug-Moberg" userId="69af06e0-b486-4ca8-9e38-65cc3982b0dc" providerId="ADAL" clId="{231392C6-8B22-4B81-BE57-E57B8AA47E99}" dt="2025-08-10T06:36:52.478" v="1397" actId="790"/>
            <ac:spMkLst>
              <pc:docMk/>
              <pc:sldMasterMk cId="840446445" sldId="2147483648"/>
              <pc:sldLayoutMk cId="1463508277" sldId="2147483652"/>
              <ac:spMk id="12" creationId="{E5E9A223-F945-A5D2-B2B4-F18052274C26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526" v="1427" actId="790"/>
          <pc:sldLayoutMkLst>
            <pc:docMk/>
            <pc:sldMasterMk cId="840446445" sldId="2147483648"/>
            <pc:sldLayoutMk cId="2011714216" sldId="2147483654"/>
          </pc:sldLayoutMkLst>
          <pc:spChg chg="mod">
            <ac:chgData name="Christian Haug-Moberg" userId="69af06e0-b486-4ca8-9e38-65cc3982b0dc" providerId="ADAL" clId="{231392C6-8B22-4B81-BE57-E57B8AA47E99}" dt="2025-08-10T06:36:52.524" v="1426" actId="790"/>
            <ac:spMkLst>
              <pc:docMk/>
              <pc:sldMasterMk cId="840446445" sldId="2147483648"/>
              <pc:sldLayoutMk cId="2011714216" sldId="2147483654"/>
              <ac:spMk id="2" creationId="{16D79837-6879-6508-A248-B534037709FB}"/>
            </ac:spMkLst>
          </pc:spChg>
          <pc:spChg chg="mod">
            <ac:chgData name="Christian Haug-Moberg" userId="69af06e0-b486-4ca8-9e38-65cc3982b0dc" providerId="ADAL" clId="{231392C6-8B22-4B81-BE57-E57B8AA47E99}" dt="2025-08-10T06:36:52.518" v="1421" actId="790"/>
            <ac:spMkLst>
              <pc:docMk/>
              <pc:sldMasterMk cId="840446445" sldId="2147483648"/>
              <pc:sldLayoutMk cId="2011714216" sldId="2147483654"/>
              <ac:spMk id="3" creationId="{08051DAE-8EBD-B68A-3CE2-5472D14A3389}"/>
            </ac:spMkLst>
          </pc:spChg>
          <pc:spChg chg="mod">
            <ac:chgData name="Christian Haug-Moberg" userId="69af06e0-b486-4ca8-9e38-65cc3982b0dc" providerId="ADAL" clId="{231392C6-8B22-4B81-BE57-E57B8AA47E99}" dt="2025-08-10T06:36:52.526" v="1427" actId="790"/>
            <ac:spMkLst>
              <pc:docMk/>
              <pc:sldMasterMk cId="840446445" sldId="2147483648"/>
              <pc:sldLayoutMk cId="2011714216" sldId="2147483654"/>
              <ac:spMk id="4" creationId="{530DBEE3-3909-8C7C-C047-2099EA47761A}"/>
            </ac:spMkLst>
          </pc:spChg>
          <pc:spChg chg="mod">
            <ac:chgData name="Christian Haug-Moberg" userId="69af06e0-b486-4ca8-9e38-65cc3982b0dc" providerId="ADAL" clId="{231392C6-8B22-4B81-BE57-E57B8AA47E99}" dt="2025-08-10T06:36:52.518" v="1422" actId="790"/>
            <ac:spMkLst>
              <pc:docMk/>
              <pc:sldMasterMk cId="840446445" sldId="2147483648"/>
              <pc:sldLayoutMk cId="2011714216" sldId="2147483654"/>
              <ac:spMk id="5" creationId="{274BB7D0-984C-B8C4-9628-3A25F11E46D0}"/>
            </ac:spMkLst>
          </pc:spChg>
          <pc:spChg chg="mod">
            <ac:chgData name="Christian Haug-Moberg" userId="69af06e0-b486-4ca8-9e38-65cc3982b0dc" providerId="ADAL" clId="{231392C6-8B22-4B81-BE57-E57B8AA47E99}" dt="2025-08-10T06:36:52.520" v="1423" actId="790"/>
            <ac:spMkLst>
              <pc:docMk/>
              <pc:sldMasterMk cId="840446445" sldId="2147483648"/>
              <pc:sldLayoutMk cId="2011714216" sldId="2147483654"/>
              <ac:spMk id="6" creationId="{289B85BD-5731-447F-CADF-224BDA1954A4}"/>
            </ac:spMkLst>
          </pc:spChg>
          <pc:spChg chg="mod">
            <ac:chgData name="Christian Haug-Moberg" userId="69af06e0-b486-4ca8-9e38-65cc3982b0dc" providerId="ADAL" clId="{231392C6-8B22-4B81-BE57-E57B8AA47E99}" dt="2025-08-10T06:36:52.520" v="1424" actId="790"/>
            <ac:spMkLst>
              <pc:docMk/>
              <pc:sldMasterMk cId="840446445" sldId="2147483648"/>
              <pc:sldLayoutMk cId="2011714216" sldId="2147483654"/>
              <ac:spMk id="7" creationId="{A2D237D2-6C2F-3C20-6F64-99EE0C544070}"/>
            </ac:spMkLst>
          </pc:spChg>
          <pc:spChg chg="mod">
            <ac:chgData name="Christian Haug-Moberg" userId="69af06e0-b486-4ca8-9e38-65cc3982b0dc" providerId="ADAL" clId="{231392C6-8B22-4B81-BE57-E57B8AA47E99}" dt="2025-08-10T06:36:52.522" v="1425" actId="790"/>
            <ac:spMkLst>
              <pc:docMk/>
              <pc:sldMasterMk cId="840446445" sldId="2147483648"/>
              <pc:sldLayoutMk cId="2011714216" sldId="2147483654"/>
              <ac:spMk id="9" creationId="{DAC6616D-93A1-324F-D529-119B8492413E}"/>
            </ac:spMkLst>
          </pc:spChg>
          <pc:spChg chg="mod">
            <ac:chgData name="Christian Haug-Moberg" userId="69af06e0-b486-4ca8-9e38-65cc3982b0dc" providerId="ADAL" clId="{231392C6-8B22-4B81-BE57-E57B8AA47E99}" dt="2025-08-10T06:36:52.516" v="1420" actId="790"/>
            <ac:spMkLst>
              <pc:docMk/>
              <pc:sldMasterMk cId="840446445" sldId="2147483648"/>
              <pc:sldLayoutMk cId="2011714216" sldId="2147483654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550" v="1445" actId="790"/>
          <pc:sldLayoutMkLst>
            <pc:docMk/>
            <pc:sldMasterMk cId="840446445" sldId="2147483648"/>
            <pc:sldLayoutMk cId="2633190822" sldId="2147483656"/>
          </pc:sldLayoutMkLst>
          <pc:spChg chg="mod">
            <ac:chgData name="Christian Haug-Moberg" userId="69af06e0-b486-4ca8-9e38-65cc3982b0dc" providerId="ADAL" clId="{231392C6-8B22-4B81-BE57-E57B8AA47E99}" dt="2025-08-10T06:36:52.538" v="1437" actId="790"/>
            <ac:spMkLst>
              <pc:docMk/>
              <pc:sldMasterMk cId="840446445" sldId="2147483648"/>
              <pc:sldLayoutMk cId="2633190822" sldId="2147483656"/>
              <ac:spMk id="2" creationId="{AF1D8668-A268-530A-DC9F-9A8F9FE676E8}"/>
            </ac:spMkLst>
          </pc:spChg>
          <pc:spChg chg="mod">
            <ac:chgData name="Christian Haug-Moberg" userId="69af06e0-b486-4ca8-9e38-65cc3982b0dc" providerId="ADAL" clId="{231392C6-8B22-4B81-BE57-E57B8AA47E99}" dt="2025-08-10T06:36:52.540" v="1439" actId="790"/>
            <ac:spMkLst>
              <pc:docMk/>
              <pc:sldMasterMk cId="840446445" sldId="2147483648"/>
              <pc:sldLayoutMk cId="2633190822" sldId="2147483656"/>
              <ac:spMk id="3" creationId="{08051DAE-8EBD-B68A-3CE2-5472D14A3389}"/>
            </ac:spMkLst>
          </pc:spChg>
          <pc:spChg chg="mod">
            <ac:chgData name="Christian Haug-Moberg" userId="69af06e0-b486-4ca8-9e38-65cc3982b0dc" providerId="ADAL" clId="{231392C6-8B22-4B81-BE57-E57B8AA47E99}" dt="2025-08-10T06:36:52.548" v="1444" actId="790"/>
            <ac:spMkLst>
              <pc:docMk/>
              <pc:sldMasterMk cId="840446445" sldId="2147483648"/>
              <pc:sldLayoutMk cId="2633190822" sldId="2147483656"/>
              <ac:spMk id="4" creationId="{E4001142-BB06-62E8-67AB-D7836458387B}"/>
            </ac:spMkLst>
          </pc:spChg>
          <pc:spChg chg="mod">
            <ac:chgData name="Christian Haug-Moberg" userId="69af06e0-b486-4ca8-9e38-65cc3982b0dc" providerId="ADAL" clId="{231392C6-8B22-4B81-BE57-E57B8AA47E99}" dt="2025-08-10T06:36:52.542" v="1440" actId="790"/>
            <ac:spMkLst>
              <pc:docMk/>
              <pc:sldMasterMk cId="840446445" sldId="2147483648"/>
              <pc:sldLayoutMk cId="2633190822" sldId="2147483656"/>
              <ac:spMk id="5" creationId="{04143994-9C8D-FACB-54F8-87171D0EA9E8}"/>
            </ac:spMkLst>
          </pc:spChg>
          <pc:spChg chg="mod">
            <ac:chgData name="Christian Haug-Moberg" userId="69af06e0-b486-4ca8-9e38-65cc3982b0dc" providerId="ADAL" clId="{231392C6-8B22-4B81-BE57-E57B8AA47E99}" dt="2025-08-10T06:36:52.544" v="1441" actId="790"/>
            <ac:spMkLst>
              <pc:docMk/>
              <pc:sldMasterMk cId="840446445" sldId="2147483648"/>
              <pc:sldLayoutMk cId="2633190822" sldId="2147483656"/>
              <ac:spMk id="6" creationId="{A53EA6DC-681A-FEAA-205C-D23A290ADAE1}"/>
            </ac:spMkLst>
          </pc:spChg>
          <pc:spChg chg="mod">
            <ac:chgData name="Christian Haug-Moberg" userId="69af06e0-b486-4ca8-9e38-65cc3982b0dc" providerId="ADAL" clId="{231392C6-8B22-4B81-BE57-E57B8AA47E99}" dt="2025-08-10T06:36:52.544" v="1442" actId="790"/>
            <ac:spMkLst>
              <pc:docMk/>
              <pc:sldMasterMk cId="840446445" sldId="2147483648"/>
              <pc:sldLayoutMk cId="2633190822" sldId="2147483656"/>
              <ac:spMk id="7" creationId="{4E2981F4-53CC-05EE-7234-5D4F4F587940}"/>
            </ac:spMkLst>
          </pc:spChg>
          <pc:spChg chg="mod">
            <ac:chgData name="Christian Haug-Moberg" userId="69af06e0-b486-4ca8-9e38-65cc3982b0dc" providerId="ADAL" clId="{231392C6-8B22-4B81-BE57-E57B8AA47E99}" dt="2025-08-10T06:36:52.546" v="1443" actId="790"/>
            <ac:spMkLst>
              <pc:docMk/>
              <pc:sldMasterMk cId="840446445" sldId="2147483648"/>
              <pc:sldLayoutMk cId="2633190822" sldId="2147483656"/>
              <ac:spMk id="8" creationId="{45B5C078-3D57-5EF6-DF64-C8C2ED36FC47}"/>
            </ac:spMkLst>
          </pc:spChg>
          <pc:spChg chg="mod">
            <ac:chgData name="Christian Haug-Moberg" userId="69af06e0-b486-4ca8-9e38-65cc3982b0dc" providerId="ADAL" clId="{231392C6-8B22-4B81-BE57-E57B8AA47E99}" dt="2025-08-10T06:36:52.550" v="1445" actId="790"/>
            <ac:spMkLst>
              <pc:docMk/>
              <pc:sldMasterMk cId="840446445" sldId="2147483648"/>
              <pc:sldLayoutMk cId="2633190822" sldId="2147483656"/>
              <ac:spMk id="10" creationId="{C9693415-EBAF-9133-AA68-5063DD587134}"/>
            </ac:spMkLst>
          </pc:spChg>
          <pc:spChg chg="mod">
            <ac:chgData name="Christian Haug-Moberg" userId="69af06e0-b486-4ca8-9e38-65cc3982b0dc" providerId="ADAL" clId="{231392C6-8B22-4B81-BE57-E57B8AA47E99}" dt="2025-08-10T06:36:52.538" v="1438" actId="790"/>
            <ac:spMkLst>
              <pc:docMk/>
              <pc:sldMasterMk cId="840446445" sldId="2147483648"/>
              <pc:sldLayoutMk cId="2633190822" sldId="2147483656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578" v="1463" actId="790"/>
          <pc:sldLayoutMkLst>
            <pc:docMk/>
            <pc:sldMasterMk cId="840446445" sldId="2147483648"/>
            <pc:sldLayoutMk cId="2241781319" sldId="2147483659"/>
          </pc:sldLayoutMkLst>
          <pc:spChg chg="mod">
            <ac:chgData name="Christian Haug-Moberg" userId="69af06e0-b486-4ca8-9e38-65cc3982b0dc" providerId="ADAL" clId="{231392C6-8B22-4B81-BE57-E57B8AA47E99}" dt="2025-08-10T06:36:52.578" v="1463" actId="790"/>
            <ac:spMkLst>
              <pc:docMk/>
              <pc:sldMasterMk cId="840446445" sldId="2147483648"/>
              <pc:sldLayoutMk cId="2241781319" sldId="2147483659"/>
              <ac:spMk id="2" creationId="{FCF6ED4E-B16D-F3C2-58F7-5A4A72053907}"/>
            </ac:spMkLst>
          </pc:spChg>
          <pc:spChg chg="mod">
            <ac:chgData name="Christian Haug-Moberg" userId="69af06e0-b486-4ca8-9e38-65cc3982b0dc" providerId="ADAL" clId="{231392C6-8B22-4B81-BE57-E57B8AA47E99}" dt="2025-08-10T06:36:52.558" v="1456" actId="790"/>
            <ac:spMkLst>
              <pc:docMk/>
              <pc:sldMasterMk cId="840446445" sldId="2147483648"/>
              <pc:sldLayoutMk cId="2241781319" sldId="2147483659"/>
              <ac:spMk id="3" creationId="{08051DAE-8EBD-B68A-3CE2-5472D14A3389}"/>
            </ac:spMkLst>
          </pc:spChg>
          <pc:spChg chg="mod">
            <ac:chgData name="Christian Haug-Moberg" userId="69af06e0-b486-4ca8-9e38-65cc3982b0dc" providerId="ADAL" clId="{231392C6-8B22-4B81-BE57-E57B8AA47E99}" dt="2025-08-10T06:36:52.558" v="1457" actId="790"/>
            <ac:spMkLst>
              <pc:docMk/>
              <pc:sldMasterMk cId="840446445" sldId="2147483648"/>
              <pc:sldLayoutMk cId="2241781319" sldId="2147483659"/>
              <ac:spMk id="6" creationId="{2414DD01-B2EE-7AFF-995B-74B312617673}"/>
            </ac:spMkLst>
          </pc:spChg>
          <pc:spChg chg="mod">
            <ac:chgData name="Christian Haug-Moberg" userId="69af06e0-b486-4ca8-9e38-65cc3982b0dc" providerId="ADAL" clId="{231392C6-8B22-4B81-BE57-E57B8AA47E99}" dt="2025-08-10T06:36:52.558" v="1458" actId="790"/>
            <ac:spMkLst>
              <pc:docMk/>
              <pc:sldMasterMk cId="840446445" sldId="2147483648"/>
              <pc:sldLayoutMk cId="2241781319" sldId="2147483659"/>
              <ac:spMk id="7" creationId="{F8982450-B8E7-E406-3456-0B51462B93C4}"/>
            </ac:spMkLst>
          </pc:spChg>
          <pc:spChg chg="mod">
            <ac:chgData name="Christian Haug-Moberg" userId="69af06e0-b486-4ca8-9e38-65cc3982b0dc" providerId="ADAL" clId="{231392C6-8B22-4B81-BE57-E57B8AA47E99}" dt="2025-08-10T06:36:52.576" v="1462" actId="790"/>
            <ac:spMkLst>
              <pc:docMk/>
              <pc:sldMasterMk cId="840446445" sldId="2147483648"/>
              <pc:sldLayoutMk cId="2241781319" sldId="2147483659"/>
              <ac:spMk id="9" creationId="{33E2F7D7-E675-6825-3211-11DBFC81A6C6}"/>
            </ac:spMkLst>
          </pc:spChg>
          <pc:spChg chg="mod">
            <ac:chgData name="Christian Haug-Moberg" userId="69af06e0-b486-4ca8-9e38-65cc3982b0dc" providerId="ADAL" clId="{231392C6-8B22-4B81-BE57-E57B8AA47E99}" dt="2025-08-10T06:36:52.558" v="1459" actId="790"/>
            <ac:spMkLst>
              <pc:docMk/>
              <pc:sldMasterMk cId="840446445" sldId="2147483648"/>
              <pc:sldLayoutMk cId="2241781319" sldId="2147483659"/>
              <ac:spMk id="10" creationId="{CF17AC3D-F287-645E-685B-2C943688E65E}"/>
            </ac:spMkLst>
          </pc:spChg>
          <pc:spChg chg="mod">
            <ac:chgData name="Christian Haug-Moberg" userId="69af06e0-b486-4ca8-9e38-65cc3982b0dc" providerId="ADAL" clId="{231392C6-8B22-4B81-BE57-E57B8AA47E99}" dt="2025-08-10T06:36:52.573" v="1460" actId="790"/>
            <ac:spMkLst>
              <pc:docMk/>
              <pc:sldMasterMk cId="840446445" sldId="2147483648"/>
              <pc:sldLayoutMk cId="2241781319" sldId="2147483659"/>
              <ac:spMk id="13" creationId="{E6E98CE0-BA8A-CFB0-D671-CDA9DBC9C351}"/>
            </ac:spMkLst>
          </pc:spChg>
          <pc:spChg chg="mod">
            <ac:chgData name="Christian Haug-Moberg" userId="69af06e0-b486-4ca8-9e38-65cc3982b0dc" providerId="ADAL" clId="{231392C6-8B22-4B81-BE57-E57B8AA47E99}" dt="2025-08-10T06:36:52.576" v="1461" actId="790"/>
            <ac:spMkLst>
              <pc:docMk/>
              <pc:sldMasterMk cId="840446445" sldId="2147483648"/>
              <pc:sldLayoutMk cId="2241781319" sldId="2147483659"/>
              <ac:spMk id="14" creationId="{33DC8058-0066-9063-6257-A933BAB79CA6}"/>
            </ac:spMkLst>
          </pc:spChg>
          <pc:spChg chg="mod">
            <ac:chgData name="Christian Haug-Moberg" userId="69af06e0-b486-4ca8-9e38-65cc3982b0dc" providerId="ADAL" clId="{231392C6-8B22-4B81-BE57-E57B8AA47E99}" dt="2025-08-10T06:36:52.558" v="1455" actId="790"/>
            <ac:spMkLst>
              <pc:docMk/>
              <pc:sldMasterMk cId="840446445" sldId="2147483648"/>
              <pc:sldLayoutMk cId="2241781319" sldId="2147483659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613" v="1490" actId="790"/>
          <pc:sldLayoutMkLst>
            <pc:docMk/>
            <pc:sldMasterMk cId="840446445" sldId="2147483648"/>
            <pc:sldLayoutMk cId="1421988404" sldId="2147483660"/>
          </pc:sldLayoutMkLst>
          <pc:spChg chg="mod">
            <ac:chgData name="Christian Haug-Moberg" userId="69af06e0-b486-4ca8-9e38-65cc3982b0dc" providerId="ADAL" clId="{231392C6-8B22-4B81-BE57-E57B8AA47E99}" dt="2025-08-10T06:36:52.613" v="1490" actId="790"/>
            <ac:spMkLst>
              <pc:docMk/>
              <pc:sldMasterMk cId="840446445" sldId="2147483648"/>
              <pc:sldLayoutMk cId="1421988404" sldId="2147483660"/>
              <ac:spMk id="2" creationId="{0413D547-6EF0-D741-0C62-2C9E0AE34782}"/>
            </ac:spMkLst>
          </pc:spChg>
          <pc:spChg chg="mod">
            <ac:chgData name="Christian Haug-Moberg" userId="69af06e0-b486-4ca8-9e38-65cc3982b0dc" providerId="ADAL" clId="{231392C6-8B22-4B81-BE57-E57B8AA47E99}" dt="2025-08-10T06:36:52.591" v="1480" actId="790"/>
            <ac:spMkLst>
              <pc:docMk/>
              <pc:sldMasterMk cId="840446445" sldId="2147483648"/>
              <pc:sldLayoutMk cId="1421988404" sldId="2147483660"/>
              <ac:spMk id="3" creationId="{6F8ECC74-7D2A-2376-7C98-F721FF63C69F}"/>
            </ac:spMkLst>
          </pc:spChg>
          <pc:spChg chg="mod">
            <ac:chgData name="Christian Haug-Moberg" userId="69af06e0-b486-4ca8-9e38-65cc3982b0dc" providerId="ADAL" clId="{231392C6-8B22-4B81-BE57-E57B8AA47E99}" dt="2025-08-10T06:36:52.591" v="1481" actId="790"/>
            <ac:spMkLst>
              <pc:docMk/>
              <pc:sldMasterMk cId="840446445" sldId="2147483648"/>
              <pc:sldLayoutMk cId="1421988404" sldId="2147483660"/>
              <ac:spMk id="4" creationId="{C8FFCCDE-5638-7C91-C6AF-4364E971685A}"/>
            </ac:spMkLst>
          </pc:spChg>
          <pc:spChg chg="mod">
            <ac:chgData name="Christian Haug-Moberg" userId="69af06e0-b486-4ca8-9e38-65cc3982b0dc" providerId="ADAL" clId="{231392C6-8B22-4B81-BE57-E57B8AA47E99}" dt="2025-08-10T06:36:52.591" v="1482" actId="790"/>
            <ac:spMkLst>
              <pc:docMk/>
              <pc:sldMasterMk cId="840446445" sldId="2147483648"/>
              <pc:sldLayoutMk cId="1421988404" sldId="2147483660"/>
              <ac:spMk id="5" creationId="{97649B6E-2A2A-4DB6-3704-550A2C86EF21}"/>
            </ac:spMkLst>
          </pc:spChg>
          <pc:spChg chg="mod">
            <ac:chgData name="Christian Haug-Moberg" userId="69af06e0-b486-4ca8-9e38-65cc3982b0dc" providerId="ADAL" clId="{231392C6-8B22-4B81-BE57-E57B8AA47E99}" dt="2025-08-10T06:36:52.591" v="1483" actId="790"/>
            <ac:spMkLst>
              <pc:docMk/>
              <pc:sldMasterMk cId="840446445" sldId="2147483648"/>
              <pc:sldLayoutMk cId="1421988404" sldId="2147483660"/>
              <ac:spMk id="6" creationId="{2E1035F8-0987-09D4-5E67-AA6EDADE0594}"/>
            </ac:spMkLst>
          </pc:spChg>
          <pc:spChg chg="mod">
            <ac:chgData name="Christian Haug-Moberg" userId="69af06e0-b486-4ca8-9e38-65cc3982b0dc" providerId="ADAL" clId="{231392C6-8B22-4B81-BE57-E57B8AA47E99}" dt="2025-08-10T06:36:52.591" v="1484" actId="790"/>
            <ac:spMkLst>
              <pc:docMk/>
              <pc:sldMasterMk cId="840446445" sldId="2147483648"/>
              <pc:sldLayoutMk cId="1421988404" sldId="2147483660"/>
              <ac:spMk id="7" creationId="{6001FD6B-3E3C-0E77-B3E0-D28FA069A080}"/>
            </ac:spMkLst>
          </pc:spChg>
          <pc:spChg chg="mod">
            <ac:chgData name="Christian Haug-Moberg" userId="69af06e0-b486-4ca8-9e38-65cc3982b0dc" providerId="ADAL" clId="{231392C6-8B22-4B81-BE57-E57B8AA47E99}" dt="2025-08-10T06:36:52.606" v="1485" actId="790"/>
            <ac:spMkLst>
              <pc:docMk/>
              <pc:sldMasterMk cId="840446445" sldId="2147483648"/>
              <pc:sldLayoutMk cId="1421988404" sldId="2147483660"/>
              <ac:spMk id="8" creationId="{E301DB47-FCE2-8AF6-FD5A-B4ABEAC05D0D}"/>
            </ac:spMkLst>
          </pc:spChg>
          <pc:spChg chg="mod">
            <ac:chgData name="Christian Haug-Moberg" userId="69af06e0-b486-4ca8-9e38-65cc3982b0dc" providerId="ADAL" clId="{231392C6-8B22-4B81-BE57-E57B8AA47E99}" dt="2025-08-10T06:36:52.606" v="1486" actId="790"/>
            <ac:spMkLst>
              <pc:docMk/>
              <pc:sldMasterMk cId="840446445" sldId="2147483648"/>
              <pc:sldLayoutMk cId="1421988404" sldId="2147483660"/>
              <ac:spMk id="9" creationId="{FADEF9BF-E372-C3E8-4F53-413F68E29E98}"/>
            </ac:spMkLst>
          </pc:spChg>
          <pc:spChg chg="mod">
            <ac:chgData name="Christian Haug-Moberg" userId="69af06e0-b486-4ca8-9e38-65cc3982b0dc" providerId="ADAL" clId="{231392C6-8B22-4B81-BE57-E57B8AA47E99}" dt="2025-08-10T06:36:52.609" v="1487" actId="790"/>
            <ac:spMkLst>
              <pc:docMk/>
              <pc:sldMasterMk cId="840446445" sldId="2147483648"/>
              <pc:sldLayoutMk cId="1421988404" sldId="2147483660"/>
              <ac:spMk id="11" creationId="{7CA26045-3A4B-93D2-A6E6-D73BE8E40145}"/>
            </ac:spMkLst>
          </pc:spChg>
          <pc:spChg chg="mod">
            <ac:chgData name="Christian Haug-Moberg" userId="69af06e0-b486-4ca8-9e38-65cc3982b0dc" providerId="ADAL" clId="{231392C6-8B22-4B81-BE57-E57B8AA47E99}" dt="2025-08-10T06:36:52.609" v="1488" actId="790"/>
            <ac:spMkLst>
              <pc:docMk/>
              <pc:sldMasterMk cId="840446445" sldId="2147483648"/>
              <pc:sldLayoutMk cId="1421988404" sldId="2147483660"/>
              <ac:spMk id="12" creationId="{6447470F-B637-25D8-F324-F38C6635BB0D}"/>
            </ac:spMkLst>
          </pc:spChg>
          <pc:spChg chg="mod">
            <ac:chgData name="Christian Haug-Moberg" userId="69af06e0-b486-4ca8-9e38-65cc3982b0dc" providerId="ADAL" clId="{231392C6-8B22-4B81-BE57-E57B8AA47E99}" dt="2025-08-10T06:36:52.591" v="1476" actId="790"/>
            <ac:spMkLst>
              <pc:docMk/>
              <pc:sldMasterMk cId="840446445" sldId="2147483648"/>
              <pc:sldLayoutMk cId="1421988404" sldId="2147483660"/>
              <ac:spMk id="15" creationId="{55A5B49C-7367-5777-5875-1A4339CA7611}"/>
            </ac:spMkLst>
          </pc:spChg>
          <pc:spChg chg="mod">
            <ac:chgData name="Christian Haug-Moberg" userId="69af06e0-b486-4ca8-9e38-65cc3982b0dc" providerId="ADAL" clId="{231392C6-8B22-4B81-BE57-E57B8AA47E99}" dt="2025-08-10T06:36:52.591" v="1477" actId="790"/>
            <ac:spMkLst>
              <pc:docMk/>
              <pc:sldMasterMk cId="840446445" sldId="2147483648"/>
              <pc:sldLayoutMk cId="1421988404" sldId="2147483660"/>
              <ac:spMk id="19" creationId="{F41DE113-D328-B3EB-A2F5-2A0BAC6DDF2E}"/>
            </ac:spMkLst>
          </pc:spChg>
          <pc:spChg chg="mod">
            <ac:chgData name="Christian Haug-Moberg" userId="69af06e0-b486-4ca8-9e38-65cc3982b0dc" providerId="ADAL" clId="{231392C6-8B22-4B81-BE57-E57B8AA47E99}" dt="2025-08-10T06:36:52.591" v="1478" actId="790"/>
            <ac:spMkLst>
              <pc:docMk/>
              <pc:sldMasterMk cId="840446445" sldId="2147483648"/>
              <pc:sldLayoutMk cId="1421988404" sldId="2147483660"/>
              <ac:spMk id="20" creationId="{1C764060-4D9F-2B0D-9E07-4824A4370634}"/>
            </ac:spMkLst>
          </pc:spChg>
          <pc:spChg chg="mod">
            <ac:chgData name="Christian Haug-Moberg" userId="69af06e0-b486-4ca8-9e38-65cc3982b0dc" providerId="ADAL" clId="{231392C6-8B22-4B81-BE57-E57B8AA47E99}" dt="2025-08-10T06:36:52.591" v="1479" actId="790"/>
            <ac:spMkLst>
              <pc:docMk/>
              <pc:sldMasterMk cId="840446445" sldId="2147483648"/>
              <pc:sldLayoutMk cId="1421988404" sldId="2147483660"/>
              <ac:spMk id="21" creationId="{CB4DAB2C-0537-50C9-E54C-BB6D2305EBE4}"/>
            </ac:spMkLst>
          </pc:spChg>
          <pc:spChg chg="mod">
            <ac:chgData name="Christian Haug-Moberg" userId="69af06e0-b486-4ca8-9e38-65cc3982b0dc" providerId="ADAL" clId="{231392C6-8B22-4B81-BE57-E57B8AA47E99}" dt="2025-08-10T06:36:52.611" v="1489" actId="790"/>
            <ac:spMkLst>
              <pc:docMk/>
              <pc:sldMasterMk cId="840446445" sldId="2147483648"/>
              <pc:sldLayoutMk cId="1421988404" sldId="2147483660"/>
              <ac:spMk id="22" creationId="{4FD43F39-AFC4-9D4A-5666-A2C6ED7857C9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622" v="1500" actId="790"/>
          <pc:sldLayoutMkLst>
            <pc:docMk/>
            <pc:sldMasterMk cId="840446445" sldId="2147483648"/>
            <pc:sldLayoutMk cId="475641105" sldId="2147483661"/>
          </pc:sldLayoutMkLst>
          <pc:spChg chg="mod">
            <ac:chgData name="Christian Haug-Moberg" userId="69af06e0-b486-4ca8-9e38-65cc3982b0dc" providerId="ADAL" clId="{231392C6-8B22-4B81-BE57-E57B8AA47E99}" dt="2025-08-10T06:36:52.622" v="1500" actId="790"/>
            <ac:spMkLst>
              <pc:docMk/>
              <pc:sldMasterMk cId="840446445" sldId="2147483648"/>
              <pc:sldLayoutMk cId="475641105" sldId="2147483661"/>
              <ac:spMk id="2" creationId="{B02EBD4D-B3EE-D5CC-8978-747E08B932F6}"/>
            </ac:spMkLst>
          </pc:spChg>
          <pc:spChg chg="mod">
            <ac:chgData name="Christian Haug-Moberg" userId="69af06e0-b486-4ca8-9e38-65cc3982b0dc" providerId="ADAL" clId="{231392C6-8B22-4B81-BE57-E57B8AA47E99}" dt="2025-08-10T06:36:52.615" v="1492" actId="790"/>
            <ac:spMkLst>
              <pc:docMk/>
              <pc:sldMasterMk cId="840446445" sldId="2147483648"/>
              <pc:sldLayoutMk cId="475641105" sldId="2147483661"/>
              <ac:spMk id="3" creationId="{08051DAE-8EBD-B68A-3CE2-5472D14A3389}"/>
            </ac:spMkLst>
          </pc:spChg>
          <pc:spChg chg="mod">
            <ac:chgData name="Christian Haug-Moberg" userId="69af06e0-b486-4ca8-9e38-65cc3982b0dc" providerId="ADAL" clId="{231392C6-8B22-4B81-BE57-E57B8AA47E99}" dt="2025-08-10T06:36:52.617" v="1493" actId="790"/>
            <ac:spMkLst>
              <pc:docMk/>
              <pc:sldMasterMk cId="840446445" sldId="2147483648"/>
              <pc:sldLayoutMk cId="475641105" sldId="2147483661"/>
              <ac:spMk id="4" creationId="{D079021D-1D44-F0E2-E92B-265725FBAB9A}"/>
            </ac:spMkLst>
          </pc:spChg>
          <pc:spChg chg="mod">
            <ac:chgData name="Christian Haug-Moberg" userId="69af06e0-b486-4ca8-9e38-65cc3982b0dc" providerId="ADAL" clId="{231392C6-8B22-4B81-BE57-E57B8AA47E99}" dt="2025-08-10T06:36:52.621" v="1496" actId="790"/>
            <ac:spMkLst>
              <pc:docMk/>
              <pc:sldMasterMk cId="840446445" sldId="2147483648"/>
              <pc:sldLayoutMk cId="475641105" sldId="2147483661"/>
              <ac:spMk id="5" creationId="{B7BCB846-5614-8D6B-F49E-B735B04371AB}"/>
            </ac:spMkLst>
          </pc:spChg>
          <pc:spChg chg="mod">
            <ac:chgData name="Christian Haug-Moberg" userId="69af06e0-b486-4ca8-9e38-65cc3982b0dc" providerId="ADAL" clId="{231392C6-8B22-4B81-BE57-E57B8AA47E99}" dt="2025-08-10T06:36:52.622" v="1497" actId="790"/>
            <ac:spMkLst>
              <pc:docMk/>
              <pc:sldMasterMk cId="840446445" sldId="2147483648"/>
              <pc:sldLayoutMk cId="475641105" sldId="2147483661"/>
              <ac:spMk id="6" creationId="{05A94E76-F660-9712-D941-6629DA4D3343}"/>
            </ac:spMkLst>
          </pc:spChg>
          <pc:spChg chg="mod">
            <ac:chgData name="Christian Haug-Moberg" userId="69af06e0-b486-4ca8-9e38-65cc3982b0dc" providerId="ADAL" clId="{231392C6-8B22-4B81-BE57-E57B8AA47E99}" dt="2025-08-10T06:36:52.622" v="1498" actId="790"/>
            <ac:spMkLst>
              <pc:docMk/>
              <pc:sldMasterMk cId="840446445" sldId="2147483648"/>
              <pc:sldLayoutMk cId="475641105" sldId="2147483661"/>
              <ac:spMk id="7" creationId="{C7583723-0F25-0C53-0908-3DB447AD0FBB}"/>
            </ac:spMkLst>
          </pc:spChg>
          <pc:spChg chg="mod">
            <ac:chgData name="Christian Haug-Moberg" userId="69af06e0-b486-4ca8-9e38-65cc3982b0dc" providerId="ADAL" clId="{231392C6-8B22-4B81-BE57-E57B8AA47E99}" dt="2025-08-10T06:36:52.617" v="1494" actId="790"/>
            <ac:spMkLst>
              <pc:docMk/>
              <pc:sldMasterMk cId="840446445" sldId="2147483648"/>
              <pc:sldLayoutMk cId="475641105" sldId="2147483661"/>
              <ac:spMk id="8" creationId="{1D740947-6D9A-DE6B-7306-5954FEAA6133}"/>
            </ac:spMkLst>
          </pc:spChg>
          <pc:spChg chg="mod">
            <ac:chgData name="Christian Haug-Moberg" userId="69af06e0-b486-4ca8-9e38-65cc3982b0dc" providerId="ADAL" clId="{231392C6-8B22-4B81-BE57-E57B8AA47E99}" dt="2025-08-10T06:36:52.622" v="1499" actId="790"/>
            <ac:spMkLst>
              <pc:docMk/>
              <pc:sldMasterMk cId="840446445" sldId="2147483648"/>
              <pc:sldLayoutMk cId="475641105" sldId="2147483661"/>
              <ac:spMk id="9" creationId="{3A5505B3-6EE7-6B65-6CB7-7C06B7EA0868}"/>
            </ac:spMkLst>
          </pc:spChg>
          <pc:spChg chg="mod">
            <ac:chgData name="Christian Haug-Moberg" userId="69af06e0-b486-4ca8-9e38-65cc3982b0dc" providerId="ADAL" clId="{231392C6-8B22-4B81-BE57-E57B8AA47E99}" dt="2025-08-10T06:36:52.619" v="1495" actId="790"/>
            <ac:spMkLst>
              <pc:docMk/>
              <pc:sldMasterMk cId="840446445" sldId="2147483648"/>
              <pc:sldLayoutMk cId="475641105" sldId="2147483661"/>
              <ac:spMk id="10" creationId="{9FCBC7AA-8847-2CE7-E89C-E2C000238AAA}"/>
            </ac:spMkLst>
          </pc:spChg>
          <pc:spChg chg="mod">
            <ac:chgData name="Christian Haug-Moberg" userId="69af06e0-b486-4ca8-9e38-65cc3982b0dc" providerId="ADAL" clId="{231392C6-8B22-4B81-BE57-E57B8AA47E99}" dt="2025-08-10T06:36:52.613" v="1491" actId="790"/>
            <ac:spMkLst>
              <pc:docMk/>
              <pc:sldMasterMk cId="840446445" sldId="2147483648"/>
              <pc:sldLayoutMk cId="475641105" sldId="2147483661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675" v="1540" actId="790"/>
          <pc:sldLayoutMkLst>
            <pc:docMk/>
            <pc:sldMasterMk cId="840446445" sldId="2147483648"/>
            <pc:sldLayoutMk cId="1964722667" sldId="2147483662"/>
          </pc:sldLayoutMkLst>
          <pc:spChg chg="mod">
            <ac:chgData name="Christian Haug-Moberg" userId="69af06e0-b486-4ca8-9e38-65cc3982b0dc" providerId="ADAL" clId="{231392C6-8B22-4B81-BE57-E57B8AA47E99}" dt="2025-08-10T06:36:52.658" v="1532" actId="790"/>
            <ac:spMkLst>
              <pc:docMk/>
              <pc:sldMasterMk cId="840446445" sldId="2147483648"/>
              <pc:sldLayoutMk cId="1964722667" sldId="2147483662"/>
              <ac:spMk id="2" creationId="{AF1D8668-A268-530A-DC9F-9A8F9FE676E8}"/>
            </ac:spMkLst>
          </pc:spChg>
          <pc:spChg chg="mod">
            <ac:chgData name="Christian Haug-Moberg" userId="69af06e0-b486-4ca8-9e38-65cc3982b0dc" providerId="ADAL" clId="{231392C6-8B22-4B81-BE57-E57B8AA47E99}" dt="2025-08-10T06:36:52.658" v="1534" actId="790"/>
            <ac:spMkLst>
              <pc:docMk/>
              <pc:sldMasterMk cId="840446445" sldId="2147483648"/>
              <pc:sldLayoutMk cId="1964722667" sldId="2147483662"/>
              <ac:spMk id="3" creationId="{08051DAE-8EBD-B68A-3CE2-5472D14A3389}"/>
            </ac:spMkLst>
          </pc:spChg>
          <pc:spChg chg="mod">
            <ac:chgData name="Christian Haug-Moberg" userId="69af06e0-b486-4ca8-9e38-65cc3982b0dc" providerId="ADAL" clId="{231392C6-8B22-4B81-BE57-E57B8AA47E99}" dt="2025-08-10T06:36:52.658" v="1536" actId="790"/>
            <ac:spMkLst>
              <pc:docMk/>
              <pc:sldMasterMk cId="840446445" sldId="2147483648"/>
              <pc:sldLayoutMk cId="1964722667" sldId="2147483662"/>
              <ac:spMk id="4" creationId="{F944F37D-E000-91C9-4548-1BFA384DBE06}"/>
            </ac:spMkLst>
          </pc:spChg>
          <pc:spChg chg="mod">
            <ac:chgData name="Christian Haug-Moberg" userId="69af06e0-b486-4ca8-9e38-65cc3982b0dc" providerId="ADAL" clId="{231392C6-8B22-4B81-BE57-E57B8AA47E99}" dt="2025-08-10T06:36:52.673" v="1537" actId="790"/>
            <ac:spMkLst>
              <pc:docMk/>
              <pc:sldMasterMk cId="840446445" sldId="2147483648"/>
              <pc:sldLayoutMk cId="1964722667" sldId="2147483662"/>
              <ac:spMk id="5" creationId="{A20B9A9B-171E-257B-A9E0-C57D4A2B3001}"/>
            </ac:spMkLst>
          </pc:spChg>
          <pc:spChg chg="mod">
            <ac:chgData name="Christian Haug-Moberg" userId="69af06e0-b486-4ca8-9e38-65cc3982b0dc" providerId="ADAL" clId="{231392C6-8B22-4B81-BE57-E57B8AA47E99}" dt="2025-08-10T06:36:52.675" v="1538" actId="790"/>
            <ac:spMkLst>
              <pc:docMk/>
              <pc:sldMasterMk cId="840446445" sldId="2147483648"/>
              <pc:sldLayoutMk cId="1964722667" sldId="2147483662"/>
              <ac:spMk id="6" creationId="{E5D0AA82-63DD-0CC6-AEB7-4C19900258EC}"/>
            </ac:spMkLst>
          </pc:spChg>
          <pc:spChg chg="mod">
            <ac:chgData name="Christian Haug-Moberg" userId="69af06e0-b486-4ca8-9e38-65cc3982b0dc" providerId="ADAL" clId="{231392C6-8B22-4B81-BE57-E57B8AA47E99}" dt="2025-08-10T06:36:52.658" v="1535" actId="790"/>
            <ac:spMkLst>
              <pc:docMk/>
              <pc:sldMasterMk cId="840446445" sldId="2147483648"/>
              <pc:sldLayoutMk cId="1964722667" sldId="2147483662"/>
              <ac:spMk id="7" creationId="{FCD1D586-CBAB-7B1D-62BF-F35307A447D6}"/>
            </ac:spMkLst>
          </pc:spChg>
          <pc:spChg chg="mod">
            <ac:chgData name="Christian Haug-Moberg" userId="69af06e0-b486-4ca8-9e38-65cc3982b0dc" providerId="ADAL" clId="{231392C6-8B22-4B81-BE57-E57B8AA47E99}" dt="2025-08-10T06:36:52.675" v="1540" actId="790"/>
            <ac:spMkLst>
              <pc:docMk/>
              <pc:sldMasterMk cId="840446445" sldId="2147483648"/>
              <pc:sldLayoutMk cId="1964722667" sldId="2147483662"/>
              <ac:spMk id="8" creationId="{D1EFC13C-AB7D-1FC0-5F8A-06C9B807CF5B}"/>
            </ac:spMkLst>
          </pc:spChg>
          <pc:spChg chg="mod">
            <ac:chgData name="Christian Haug-Moberg" userId="69af06e0-b486-4ca8-9e38-65cc3982b0dc" providerId="ADAL" clId="{231392C6-8B22-4B81-BE57-E57B8AA47E99}" dt="2025-08-10T06:36:52.675" v="1539" actId="790"/>
            <ac:spMkLst>
              <pc:docMk/>
              <pc:sldMasterMk cId="840446445" sldId="2147483648"/>
              <pc:sldLayoutMk cId="1964722667" sldId="2147483662"/>
              <ac:spMk id="9" creationId="{0811421B-92D2-081B-E4CD-BF7E26F89041}"/>
            </ac:spMkLst>
          </pc:spChg>
          <pc:spChg chg="mod">
            <ac:chgData name="Christian Haug-Moberg" userId="69af06e0-b486-4ca8-9e38-65cc3982b0dc" providerId="ADAL" clId="{231392C6-8B22-4B81-BE57-E57B8AA47E99}" dt="2025-08-10T06:36:52.658" v="1533" actId="790"/>
            <ac:spMkLst>
              <pc:docMk/>
              <pc:sldMasterMk cId="840446445" sldId="2147483648"/>
              <pc:sldLayoutMk cId="1964722667" sldId="2147483662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675" v="1548" actId="790"/>
          <pc:sldLayoutMkLst>
            <pc:docMk/>
            <pc:sldMasterMk cId="840446445" sldId="2147483648"/>
            <pc:sldLayoutMk cId="3663093185" sldId="2147483663"/>
          </pc:sldLayoutMkLst>
          <pc:spChg chg="mod">
            <ac:chgData name="Christian Haug-Moberg" userId="69af06e0-b486-4ca8-9e38-65cc3982b0dc" providerId="ADAL" clId="{231392C6-8B22-4B81-BE57-E57B8AA47E99}" dt="2025-08-10T06:36:52.675" v="1543" actId="790"/>
            <ac:spMkLst>
              <pc:docMk/>
              <pc:sldMasterMk cId="840446445" sldId="2147483648"/>
              <pc:sldLayoutMk cId="3663093185" sldId="2147483663"/>
              <ac:spMk id="3" creationId="{08BBE0A8-00A0-D8C3-7DDD-E82DDF26CB5E}"/>
            </ac:spMkLst>
          </pc:spChg>
          <pc:spChg chg="mod">
            <ac:chgData name="Christian Haug-Moberg" userId="69af06e0-b486-4ca8-9e38-65cc3982b0dc" providerId="ADAL" clId="{231392C6-8B22-4B81-BE57-E57B8AA47E99}" dt="2025-08-10T06:36:52.675" v="1544" actId="790"/>
            <ac:spMkLst>
              <pc:docMk/>
              <pc:sldMasterMk cId="840446445" sldId="2147483648"/>
              <pc:sldLayoutMk cId="3663093185" sldId="2147483663"/>
              <ac:spMk id="4" creationId="{2EAA4A9F-FDBC-0237-37D4-E8F1AE5AB57C}"/>
            </ac:spMkLst>
          </pc:spChg>
          <pc:spChg chg="mod">
            <ac:chgData name="Christian Haug-Moberg" userId="69af06e0-b486-4ca8-9e38-65cc3982b0dc" providerId="ADAL" clId="{231392C6-8B22-4B81-BE57-E57B8AA47E99}" dt="2025-08-10T06:36:52.675" v="1545" actId="790"/>
            <ac:spMkLst>
              <pc:docMk/>
              <pc:sldMasterMk cId="840446445" sldId="2147483648"/>
              <pc:sldLayoutMk cId="3663093185" sldId="2147483663"/>
              <ac:spMk id="5" creationId="{CA97D5BA-F5E0-E271-21BF-CE431D684A94}"/>
            </ac:spMkLst>
          </pc:spChg>
          <pc:spChg chg="mod">
            <ac:chgData name="Christian Haug-Moberg" userId="69af06e0-b486-4ca8-9e38-65cc3982b0dc" providerId="ADAL" clId="{231392C6-8B22-4B81-BE57-E57B8AA47E99}" dt="2025-08-10T06:36:52.675" v="1547" actId="790"/>
            <ac:spMkLst>
              <pc:docMk/>
              <pc:sldMasterMk cId="840446445" sldId="2147483648"/>
              <pc:sldLayoutMk cId="3663093185" sldId="2147483663"/>
              <ac:spMk id="6" creationId="{F40DAB8E-C77C-5544-BB11-A212143551F4}"/>
            </ac:spMkLst>
          </pc:spChg>
          <pc:spChg chg="mod">
            <ac:chgData name="Christian Haug-Moberg" userId="69af06e0-b486-4ca8-9e38-65cc3982b0dc" providerId="ADAL" clId="{231392C6-8B22-4B81-BE57-E57B8AA47E99}" dt="2025-08-10T06:36:52.675" v="1542" actId="790"/>
            <ac:spMkLst>
              <pc:docMk/>
              <pc:sldMasterMk cId="840446445" sldId="2147483648"/>
              <pc:sldLayoutMk cId="3663093185" sldId="2147483663"/>
              <ac:spMk id="7" creationId="{FCD1D586-CBAB-7B1D-62BF-F35307A447D6}"/>
            </ac:spMkLst>
          </pc:spChg>
          <pc:spChg chg="mod">
            <ac:chgData name="Christian Haug-Moberg" userId="69af06e0-b486-4ca8-9e38-65cc3982b0dc" providerId="ADAL" clId="{231392C6-8B22-4B81-BE57-E57B8AA47E99}" dt="2025-08-10T06:36:52.675" v="1546" actId="790"/>
            <ac:spMkLst>
              <pc:docMk/>
              <pc:sldMasterMk cId="840446445" sldId="2147483648"/>
              <pc:sldLayoutMk cId="3663093185" sldId="2147483663"/>
              <ac:spMk id="8" creationId="{DEC2AF9B-53B3-415B-028B-65F9AFB31CF5}"/>
            </ac:spMkLst>
          </pc:spChg>
          <pc:spChg chg="mod">
            <ac:chgData name="Christian Haug-Moberg" userId="69af06e0-b486-4ca8-9e38-65cc3982b0dc" providerId="ADAL" clId="{231392C6-8B22-4B81-BE57-E57B8AA47E99}" dt="2025-08-10T06:36:52.675" v="1548" actId="790"/>
            <ac:spMkLst>
              <pc:docMk/>
              <pc:sldMasterMk cId="840446445" sldId="2147483648"/>
              <pc:sldLayoutMk cId="3663093185" sldId="2147483663"/>
              <ac:spMk id="9" creationId="{FBB44275-5A54-2DD2-2BF8-1FB1BBB629E0}"/>
            </ac:spMkLst>
          </pc:spChg>
          <pc:spChg chg="mod">
            <ac:chgData name="Christian Haug-Moberg" userId="69af06e0-b486-4ca8-9e38-65cc3982b0dc" providerId="ADAL" clId="{231392C6-8B22-4B81-BE57-E57B8AA47E99}" dt="2025-08-10T06:36:52.675" v="1541" actId="790"/>
            <ac:spMkLst>
              <pc:docMk/>
              <pc:sldMasterMk cId="840446445" sldId="2147483648"/>
              <pc:sldLayoutMk cId="3663093185" sldId="2147483663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706" v="1560" actId="790"/>
          <pc:sldLayoutMkLst>
            <pc:docMk/>
            <pc:sldMasterMk cId="840446445" sldId="2147483648"/>
            <pc:sldLayoutMk cId="455066925" sldId="2147483664"/>
          </pc:sldLayoutMkLst>
          <pc:spChg chg="mod">
            <ac:chgData name="Christian Haug-Moberg" userId="69af06e0-b486-4ca8-9e38-65cc3982b0dc" providerId="ADAL" clId="{231392C6-8B22-4B81-BE57-E57B8AA47E99}" dt="2025-08-10T06:36:52.696" v="1553" actId="790"/>
            <ac:spMkLst>
              <pc:docMk/>
              <pc:sldMasterMk cId="840446445" sldId="2147483648"/>
              <pc:sldLayoutMk cId="455066925" sldId="2147483664"/>
              <ac:spMk id="2" creationId="{4A96A9F9-D6E0-C1B0-F91E-838D329A5701}"/>
            </ac:spMkLst>
          </pc:spChg>
          <pc:spChg chg="mod">
            <ac:chgData name="Christian Haug-Moberg" userId="69af06e0-b486-4ca8-9e38-65cc3982b0dc" providerId="ADAL" clId="{231392C6-8B22-4B81-BE57-E57B8AA47E99}" dt="2025-08-10T06:36:52.692" v="1551" actId="790"/>
            <ac:spMkLst>
              <pc:docMk/>
              <pc:sldMasterMk cId="840446445" sldId="2147483648"/>
              <pc:sldLayoutMk cId="455066925" sldId="2147483664"/>
              <ac:spMk id="4" creationId="{111D927C-4ABE-3A5D-38F1-40174CC09BD5}"/>
            </ac:spMkLst>
          </pc:spChg>
          <pc:spChg chg="mod">
            <ac:chgData name="Christian Haug-Moberg" userId="69af06e0-b486-4ca8-9e38-65cc3982b0dc" providerId="ADAL" clId="{231392C6-8B22-4B81-BE57-E57B8AA47E99}" dt="2025-08-10T06:36:52.704" v="1559" actId="790"/>
            <ac:spMkLst>
              <pc:docMk/>
              <pc:sldMasterMk cId="840446445" sldId="2147483648"/>
              <pc:sldLayoutMk cId="455066925" sldId="2147483664"/>
              <ac:spMk id="5" creationId="{C874F4E7-575A-4C13-8A0A-438E6F93305F}"/>
            </ac:spMkLst>
          </pc:spChg>
          <pc:spChg chg="mod">
            <ac:chgData name="Christian Haug-Moberg" userId="69af06e0-b486-4ca8-9e38-65cc3982b0dc" providerId="ADAL" clId="{231392C6-8B22-4B81-BE57-E57B8AA47E99}" dt="2025-08-10T06:36:52.696" v="1552" actId="790"/>
            <ac:spMkLst>
              <pc:docMk/>
              <pc:sldMasterMk cId="840446445" sldId="2147483648"/>
              <pc:sldLayoutMk cId="455066925" sldId="2147483664"/>
              <ac:spMk id="6" creationId="{FDC78D74-2520-6578-F779-BCF44F84E2AA}"/>
            </ac:spMkLst>
          </pc:spChg>
          <pc:spChg chg="mod">
            <ac:chgData name="Christian Haug-Moberg" userId="69af06e0-b486-4ca8-9e38-65cc3982b0dc" providerId="ADAL" clId="{231392C6-8B22-4B81-BE57-E57B8AA47E99}" dt="2025-08-10T06:36:52.675" v="1550" actId="790"/>
            <ac:spMkLst>
              <pc:docMk/>
              <pc:sldMasterMk cId="840446445" sldId="2147483648"/>
              <pc:sldLayoutMk cId="455066925" sldId="2147483664"/>
              <ac:spMk id="7" creationId="{FCD1D586-CBAB-7B1D-62BF-F35307A447D6}"/>
            </ac:spMkLst>
          </pc:spChg>
          <pc:spChg chg="mod">
            <ac:chgData name="Christian Haug-Moberg" userId="69af06e0-b486-4ca8-9e38-65cc3982b0dc" providerId="ADAL" clId="{231392C6-8B22-4B81-BE57-E57B8AA47E99}" dt="2025-08-10T06:36:52.706" v="1560" actId="790"/>
            <ac:spMkLst>
              <pc:docMk/>
              <pc:sldMasterMk cId="840446445" sldId="2147483648"/>
              <pc:sldLayoutMk cId="455066925" sldId="2147483664"/>
              <ac:spMk id="8" creationId="{90FE203A-D442-7623-8A00-201B0B25193D}"/>
            </ac:spMkLst>
          </pc:spChg>
          <pc:spChg chg="mod">
            <ac:chgData name="Christian Haug-Moberg" userId="69af06e0-b486-4ca8-9e38-65cc3982b0dc" providerId="ADAL" clId="{231392C6-8B22-4B81-BE57-E57B8AA47E99}" dt="2025-08-10T06:36:52.698" v="1554" actId="790"/>
            <ac:spMkLst>
              <pc:docMk/>
              <pc:sldMasterMk cId="840446445" sldId="2147483648"/>
              <pc:sldLayoutMk cId="455066925" sldId="2147483664"/>
              <ac:spMk id="10" creationId="{376A2434-8270-F108-F250-3C2547B1A8A0}"/>
            </ac:spMkLst>
          </pc:spChg>
          <pc:spChg chg="mod">
            <ac:chgData name="Christian Haug-Moberg" userId="69af06e0-b486-4ca8-9e38-65cc3982b0dc" providerId="ADAL" clId="{231392C6-8B22-4B81-BE57-E57B8AA47E99}" dt="2025-08-10T06:36:52.700" v="1555" actId="790"/>
            <ac:spMkLst>
              <pc:docMk/>
              <pc:sldMasterMk cId="840446445" sldId="2147483648"/>
              <pc:sldLayoutMk cId="455066925" sldId="2147483664"/>
              <ac:spMk id="14" creationId="{130FF7BC-70DA-3890-F11A-371B1338ED1E}"/>
            </ac:spMkLst>
          </pc:spChg>
          <pc:spChg chg="mod">
            <ac:chgData name="Christian Haug-Moberg" userId="69af06e0-b486-4ca8-9e38-65cc3982b0dc" providerId="ADAL" clId="{231392C6-8B22-4B81-BE57-E57B8AA47E99}" dt="2025-08-10T06:36:52.675" v="1549" actId="790"/>
            <ac:spMkLst>
              <pc:docMk/>
              <pc:sldMasterMk cId="840446445" sldId="2147483648"/>
              <pc:sldLayoutMk cId="455066925" sldId="2147483664"/>
              <ac:spMk id="15" creationId="{55A5B49C-7367-5777-5875-1A4339CA7611}"/>
            </ac:spMkLst>
          </pc:spChg>
          <pc:spChg chg="mod">
            <ac:chgData name="Christian Haug-Moberg" userId="69af06e0-b486-4ca8-9e38-65cc3982b0dc" providerId="ADAL" clId="{231392C6-8B22-4B81-BE57-E57B8AA47E99}" dt="2025-08-10T06:36:52.700" v="1556" actId="790"/>
            <ac:spMkLst>
              <pc:docMk/>
              <pc:sldMasterMk cId="840446445" sldId="2147483648"/>
              <pc:sldLayoutMk cId="455066925" sldId="2147483664"/>
              <ac:spMk id="18" creationId="{0286FCE4-A991-5D11-41EA-DB26308E0F5E}"/>
            </ac:spMkLst>
          </pc:spChg>
          <pc:spChg chg="mod">
            <ac:chgData name="Christian Haug-Moberg" userId="69af06e0-b486-4ca8-9e38-65cc3982b0dc" providerId="ADAL" clId="{231392C6-8B22-4B81-BE57-E57B8AA47E99}" dt="2025-08-10T06:36:52.702" v="1557" actId="790"/>
            <ac:spMkLst>
              <pc:docMk/>
              <pc:sldMasterMk cId="840446445" sldId="2147483648"/>
              <pc:sldLayoutMk cId="455066925" sldId="2147483664"/>
              <ac:spMk id="19" creationId="{DF063E48-8B04-7E26-1C81-4987E746CD0E}"/>
            </ac:spMkLst>
          </pc:spChg>
          <pc:spChg chg="mod">
            <ac:chgData name="Christian Haug-Moberg" userId="69af06e0-b486-4ca8-9e38-65cc3982b0dc" providerId="ADAL" clId="{231392C6-8B22-4B81-BE57-E57B8AA47E99}" dt="2025-08-10T06:36:52.702" v="1558" actId="790"/>
            <ac:spMkLst>
              <pc:docMk/>
              <pc:sldMasterMk cId="840446445" sldId="2147483648"/>
              <pc:sldLayoutMk cId="455066925" sldId="2147483664"/>
              <ac:spMk id="20" creationId="{CD61F8A5-D8A8-BCAE-DAD1-A854F659B4FB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710" v="1571" actId="790"/>
          <pc:sldLayoutMkLst>
            <pc:docMk/>
            <pc:sldMasterMk cId="840446445" sldId="2147483648"/>
            <pc:sldLayoutMk cId="2510155318" sldId="2147483665"/>
          </pc:sldLayoutMkLst>
          <pc:spChg chg="mod">
            <ac:chgData name="Christian Haug-Moberg" userId="69af06e0-b486-4ca8-9e38-65cc3982b0dc" providerId="ADAL" clId="{231392C6-8B22-4B81-BE57-E57B8AA47E99}" dt="2025-08-10T06:36:52.710" v="1564" actId="790"/>
            <ac:spMkLst>
              <pc:docMk/>
              <pc:sldMasterMk cId="840446445" sldId="2147483648"/>
              <pc:sldLayoutMk cId="2510155318" sldId="2147483665"/>
              <ac:spMk id="2" creationId="{36F3CD1E-B698-C813-B8BC-510FE68BAE4F}"/>
            </ac:spMkLst>
          </pc:spChg>
          <pc:spChg chg="mod">
            <ac:chgData name="Christian Haug-Moberg" userId="69af06e0-b486-4ca8-9e38-65cc3982b0dc" providerId="ADAL" clId="{231392C6-8B22-4B81-BE57-E57B8AA47E99}" dt="2025-08-10T06:36:52.708" v="1562" actId="790"/>
            <ac:spMkLst>
              <pc:docMk/>
              <pc:sldMasterMk cId="840446445" sldId="2147483648"/>
              <pc:sldLayoutMk cId="2510155318" sldId="2147483665"/>
              <ac:spMk id="4" creationId="{111D927C-4ABE-3A5D-38F1-40174CC09BD5}"/>
            </ac:spMkLst>
          </pc:spChg>
          <pc:spChg chg="mod">
            <ac:chgData name="Christian Haug-Moberg" userId="69af06e0-b486-4ca8-9e38-65cc3982b0dc" providerId="ADAL" clId="{231392C6-8B22-4B81-BE57-E57B8AA47E99}" dt="2025-08-10T06:36:52.710" v="1570" actId="790"/>
            <ac:spMkLst>
              <pc:docMk/>
              <pc:sldMasterMk cId="840446445" sldId="2147483648"/>
              <pc:sldLayoutMk cId="2510155318" sldId="2147483665"/>
              <ac:spMk id="5" creationId="{E63328A0-8326-26AD-0F5C-1C3709ED80BE}"/>
            </ac:spMkLst>
          </pc:spChg>
          <pc:spChg chg="mod">
            <ac:chgData name="Christian Haug-Moberg" userId="69af06e0-b486-4ca8-9e38-65cc3982b0dc" providerId="ADAL" clId="{231392C6-8B22-4B81-BE57-E57B8AA47E99}" dt="2025-08-10T06:36:52.710" v="1563" actId="790"/>
            <ac:spMkLst>
              <pc:docMk/>
              <pc:sldMasterMk cId="840446445" sldId="2147483648"/>
              <pc:sldLayoutMk cId="2510155318" sldId="2147483665"/>
              <ac:spMk id="6" creationId="{FDC78D74-2520-6578-F779-BCF44F84E2AA}"/>
            </ac:spMkLst>
          </pc:spChg>
          <pc:spChg chg="mod">
            <ac:chgData name="Christian Haug-Moberg" userId="69af06e0-b486-4ca8-9e38-65cc3982b0dc" providerId="ADAL" clId="{231392C6-8B22-4B81-BE57-E57B8AA47E99}" dt="2025-08-10T06:36:52.710" v="1565" actId="790"/>
            <ac:spMkLst>
              <pc:docMk/>
              <pc:sldMasterMk cId="840446445" sldId="2147483648"/>
              <pc:sldLayoutMk cId="2510155318" sldId="2147483665"/>
              <ac:spMk id="7" creationId="{1A9FB7B8-4B84-BF74-CA88-E92E0218C0B9}"/>
            </ac:spMkLst>
          </pc:spChg>
          <pc:spChg chg="mod">
            <ac:chgData name="Christian Haug-Moberg" userId="69af06e0-b486-4ca8-9e38-65cc3982b0dc" providerId="ADAL" clId="{231392C6-8B22-4B81-BE57-E57B8AA47E99}" dt="2025-08-10T06:36:52.710" v="1571" actId="790"/>
            <ac:spMkLst>
              <pc:docMk/>
              <pc:sldMasterMk cId="840446445" sldId="2147483648"/>
              <pc:sldLayoutMk cId="2510155318" sldId="2147483665"/>
              <ac:spMk id="9" creationId="{7FF78853-B9C4-5EED-5E51-DC8A71624D00}"/>
            </ac:spMkLst>
          </pc:spChg>
          <pc:spChg chg="mod">
            <ac:chgData name="Christian Haug-Moberg" userId="69af06e0-b486-4ca8-9e38-65cc3982b0dc" providerId="ADAL" clId="{231392C6-8B22-4B81-BE57-E57B8AA47E99}" dt="2025-08-10T06:36:52.710" v="1566" actId="790"/>
            <ac:spMkLst>
              <pc:docMk/>
              <pc:sldMasterMk cId="840446445" sldId="2147483648"/>
              <pc:sldLayoutMk cId="2510155318" sldId="2147483665"/>
              <ac:spMk id="10" creationId="{43E57C31-3AA7-C9CE-75BC-7624D420BECC}"/>
            </ac:spMkLst>
          </pc:spChg>
          <pc:spChg chg="mod">
            <ac:chgData name="Christian Haug-Moberg" userId="69af06e0-b486-4ca8-9e38-65cc3982b0dc" providerId="ADAL" clId="{231392C6-8B22-4B81-BE57-E57B8AA47E99}" dt="2025-08-10T06:36:52.710" v="1568" actId="790"/>
            <ac:spMkLst>
              <pc:docMk/>
              <pc:sldMasterMk cId="840446445" sldId="2147483648"/>
              <pc:sldLayoutMk cId="2510155318" sldId="2147483665"/>
              <ac:spMk id="12" creationId="{FCDC182E-DDEA-8BD2-E8E5-E561B354DB23}"/>
            </ac:spMkLst>
          </pc:spChg>
          <pc:spChg chg="mod">
            <ac:chgData name="Christian Haug-Moberg" userId="69af06e0-b486-4ca8-9e38-65cc3982b0dc" providerId="ADAL" clId="{231392C6-8B22-4B81-BE57-E57B8AA47E99}" dt="2025-08-10T06:36:52.710" v="1567" actId="790"/>
            <ac:spMkLst>
              <pc:docMk/>
              <pc:sldMasterMk cId="840446445" sldId="2147483648"/>
              <pc:sldLayoutMk cId="2510155318" sldId="2147483665"/>
              <ac:spMk id="13" creationId="{43EC480E-E4C0-6E98-BF77-ADEBE1B845E4}"/>
            </ac:spMkLst>
          </pc:spChg>
          <pc:spChg chg="mod">
            <ac:chgData name="Christian Haug-Moberg" userId="69af06e0-b486-4ca8-9e38-65cc3982b0dc" providerId="ADAL" clId="{231392C6-8B22-4B81-BE57-E57B8AA47E99}" dt="2025-08-10T06:36:52.710" v="1569" actId="790"/>
            <ac:spMkLst>
              <pc:docMk/>
              <pc:sldMasterMk cId="840446445" sldId="2147483648"/>
              <pc:sldLayoutMk cId="2510155318" sldId="2147483665"/>
              <ac:spMk id="14" creationId="{03962E5E-BFCD-8ECD-CB94-B64725D358D8}"/>
            </ac:spMkLst>
          </pc:spChg>
          <pc:spChg chg="mod">
            <ac:chgData name="Christian Haug-Moberg" userId="69af06e0-b486-4ca8-9e38-65cc3982b0dc" providerId="ADAL" clId="{231392C6-8B22-4B81-BE57-E57B8AA47E99}" dt="2025-08-10T06:36:52.706" v="1561" actId="790"/>
            <ac:spMkLst>
              <pc:docMk/>
              <pc:sldMasterMk cId="840446445" sldId="2147483648"/>
              <pc:sldLayoutMk cId="2510155318" sldId="2147483665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722" v="1580" actId="790"/>
          <pc:sldLayoutMkLst>
            <pc:docMk/>
            <pc:sldMasterMk cId="840446445" sldId="2147483648"/>
            <pc:sldLayoutMk cId="3626338314" sldId="2147483667"/>
          </pc:sldLayoutMkLst>
          <pc:spChg chg="mod">
            <ac:chgData name="Christian Haug-Moberg" userId="69af06e0-b486-4ca8-9e38-65cc3982b0dc" providerId="ADAL" clId="{231392C6-8B22-4B81-BE57-E57B8AA47E99}" dt="2025-08-10T06:36:52.722" v="1579" actId="790"/>
            <ac:spMkLst>
              <pc:docMk/>
              <pc:sldMasterMk cId="840446445" sldId="2147483648"/>
              <pc:sldLayoutMk cId="3626338314" sldId="2147483667"/>
              <ac:spMk id="2" creationId="{AB439903-5BC9-16DF-DF97-FB14C289E234}"/>
            </ac:spMkLst>
          </pc:spChg>
          <pc:spChg chg="mod">
            <ac:chgData name="Christian Haug-Moberg" userId="69af06e0-b486-4ca8-9e38-65cc3982b0dc" providerId="ADAL" clId="{231392C6-8B22-4B81-BE57-E57B8AA47E99}" dt="2025-08-10T06:36:52.722" v="1577" actId="790"/>
            <ac:spMkLst>
              <pc:docMk/>
              <pc:sldMasterMk cId="840446445" sldId="2147483648"/>
              <pc:sldLayoutMk cId="3626338314" sldId="2147483667"/>
              <ac:spMk id="3" creationId="{81DBD636-F0D6-C933-F03A-6BDD4B53B2E4}"/>
            </ac:spMkLst>
          </pc:spChg>
          <pc:spChg chg="mod">
            <ac:chgData name="Christian Haug-Moberg" userId="69af06e0-b486-4ca8-9e38-65cc3982b0dc" providerId="ADAL" clId="{231392C6-8B22-4B81-BE57-E57B8AA47E99}" dt="2025-08-10T06:36:52.722" v="1580" actId="790"/>
            <ac:spMkLst>
              <pc:docMk/>
              <pc:sldMasterMk cId="840446445" sldId="2147483648"/>
              <pc:sldLayoutMk cId="3626338314" sldId="2147483667"/>
              <ac:spMk id="5" creationId="{559DE05E-6709-2717-D686-2544B1D84362}"/>
            </ac:spMkLst>
          </pc:spChg>
          <pc:spChg chg="mod">
            <ac:chgData name="Christian Haug-Moberg" userId="69af06e0-b486-4ca8-9e38-65cc3982b0dc" providerId="ADAL" clId="{231392C6-8B22-4B81-BE57-E57B8AA47E99}" dt="2025-08-10T06:36:52.722" v="1573" actId="790"/>
            <ac:spMkLst>
              <pc:docMk/>
              <pc:sldMasterMk cId="840446445" sldId="2147483648"/>
              <pc:sldLayoutMk cId="3626338314" sldId="2147483667"/>
              <ac:spMk id="6" creationId="{2D822448-001D-1687-BE80-2F96C7C7FF14}"/>
            </ac:spMkLst>
          </pc:spChg>
          <pc:spChg chg="mod">
            <ac:chgData name="Christian Haug-Moberg" userId="69af06e0-b486-4ca8-9e38-65cc3982b0dc" providerId="ADAL" clId="{231392C6-8B22-4B81-BE57-E57B8AA47E99}" dt="2025-08-10T06:36:52.722" v="1574" actId="790"/>
            <ac:spMkLst>
              <pc:docMk/>
              <pc:sldMasterMk cId="840446445" sldId="2147483648"/>
              <pc:sldLayoutMk cId="3626338314" sldId="2147483667"/>
              <ac:spMk id="7" creationId="{5E969F30-BE8D-29EA-280A-53837049B325}"/>
            </ac:spMkLst>
          </pc:spChg>
          <pc:spChg chg="mod">
            <ac:chgData name="Christian Haug-Moberg" userId="69af06e0-b486-4ca8-9e38-65cc3982b0dc" providerId="ADAL" clId="{231392C6-8B22-4B81-BE57-E57B8AA47E99}" dt="2025-08-10T06:36:52.722" v="1575" actId="790"/>
            <ac:spMkLst>
              <pc:docMk/>
              <pc:sldMasterMk cId="840446445" sldId="2147483648"/>
              <pc:sldLayoutMk cId="3626338314" sldId="2147483667"/>
              <ac:spMk id="8" creationId="{EA7B756E-9A10-409D-CDB7-34DA0F7C4C4A}"/>
            </ac:spMkLst>
          </pc:spChg>
          <pc:spChg chg="mod">
            <ac:chgData name="Christian Haug-Moberg" userId="69af06e0-b486-4ca8-9e38-65cc3982b0dc" providerId="ADAL" clId="{231392C6-8B22-4B81-BE57-E57B8AA47E99}" dt="2025-08-10T06:36:52.722" v="1578" actId="790"/>
            <ac:spMkLst>
              <pc:docMk/>
              <pc:sldMasterMk cId="840446445" sldId="2147483648"/>
              <pc:sldLayoutMk cId="3626338314" sldId="2147483667"/>
              <ac:spMk id="9" creationId="{C214C28C-B2F8-9F43-3AD2-1B864043ABEB}"/>
            </ac:spMkLst>
          </pc:spChg>
          <pc:spChg chg="mod">
            <ac:chgData name="Christian Haug-Moberg" userId="69af06e0-b486-4ca8-9e38-65cc3982b0dc" providerId="ADAL" clId="{231392C6-8B22-4B81-BE57-E57B8AA47E99}" dt="2025-08-10T06:36:52.722" v="1576" actId="790"/>
            <ac:spMkLst>
              <pc:docMk/>
              <pc:sldMasterMk cId="840446445" sldId="2147483648"/>
              <pc:sldLayoutMk cId="3626338314" sldId="2147483667"/>
              <ac:spMk id="13" creationId="{A8D021B5-6379-2743-A497-291F79ADB45F}"/>
            </ac:spMkLst>
          </pc:spChg>
          <pc:spChg chg="mod">
            <ac:chgData name="Christian Haug-Moberg" userId="69af06e0-b486-4ca8-9e38-65cc3982b0dc" providerId="ADAL" clId="{231392C6-8B22-4B81-BE57-E57B8AA47E99}" dt="2025-08-10T06:36:52.710" v="1572" actId="790"/>
            <ac:spMkLst>
              <pc:docMk/>
              <pc:sldMasterMk cId="840446445" sldId="2147483648"/>
              <pc:sldLayoutMk cId="3626338314" sldId="2147483667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738" v="1587" actId="790"/>
          <pc:sldLayoutMkLst>
            <pc:docMk/>
            <pc:sldMasterMk cId="840446445" sldId="2147483648"/>
            <pc:sldLayoutMk cId="3433936969" sldId="2147483669"/>
          </pc:sldLayoutMkLst>
          <pc:spChg chg="mod">
            <ac:chgData name="Christian Haug-Moberg" userId="69af06e0-b486-4ca8-9e38-65cc3982b0dc" providerId="ADAL" clId="{231392C6-8B22-4B81-BE57-E57B8AA47E99}" dt="2025-08-10T06:36:52.738" v="1587" actId="790"/>
            <ac:spMkLst>
              <pc:docMk/>
              <pc:sldMasterMk cId="840446445" sldId="2147483648"/>
              <pc:sldLayoutMk cId="3433936969" sldId="2147483669"/>
              <ac:spMk id="2" creationId="{E70095CA-F5A0-C912-EFE4-F48E163E3702}"/>
            </ac:spMkLst>
          </pc:spChg>
          <pc:spChg chg="mod">
            <ac:chgData name="Christian Haug-Moberg" userId="69af06e0-b486-4ca8-9e38-65cc3982b0dc" providerId="ADAL" clId="{231392C6-8B22-4B81-BE57-E57B8AA47E99}" dt="2025-08-10T06:36:52.738" v="1586" actId="790"/>
            <ac:spMkLst>
              <pc:docMk/>
              <pc:sldMasterMk cId="840446445" sldId="2147483648"/>
              <pc:sldLayoutMk cId="3433936969" sldId="2147483669"/>
              <ac:spMk id="3" creationId="{56F63BDE-F9FC-8076-C868-3083ACDD2C11}"/>
            </ac:spMkLst>
          </pc:spChg>
          <pc:spChg chg="mod">
            <ac:chgData name="Christian Haug-Moberg" userId="69af06e0-b486-4ca8-9e38-65cc3982b0dc" providerId="ADAL" clId="{231392C6-8B22-4B81-BE57-E57B8AA47E99}" dt="2025-08-10T06:36:52.722" v="1582" actId="790"/>
            <ac:spMkLst>
              <pc:docMk/>
              <pc:sldMasterMk cId="840446445" sldId="2147483648"/>
              <pc:sldLayoutMk cId="3433936969" sldId="2147483669"/>
              <ac:spMk id="6" creationId="{2D822448-001D-1687-BE80-2F96C7C7FF14}"/>
            </ac:spMkLst>
          </pc:spChg>
          <pc:spChg chg="mod">
            <ac:chgData name="Christian Haug-Moberg" userId="69af06e0-b486-4ca8-9e38-65cc3982b0dc" providerId="ADAL" clId="{231392C6-8B22-4B81-BE57-E57B8AA47E99}" dt="2025-08-10T06:36:52.722" v="1583" actId="790"/>
            <ac:spMkLst>
              <pc:docMk/>
              <pc:sldMasterMk cId="840446445" sldId="2147483648"/>
              <pc:sldLayoutMk cId="3433936969" sldId="2147483669"/>
              <ac:spMk id="7" creationId="{5E969F30-BE8D-29EA-280A-53837049B325}"/>
            </ac:spMkLst>
          </pc:spChg>
          <pc:spChg chg="mod">
            <ac:chgData name="Christian Haug-Moberg" userId="69af06e0-b486-4ca8-9e38-65cc3982b0dc" providerId="ADAL" clId="{231392C6-8B22-4B81-BE57-E57B8AA47E99}" dt="2025-08-10T06:36:52.722" v="1584" actId="790"/>
            <ac:spMkLst>
              <pc:docMk/>
              <pc:sldMasterMk cId="840446445" sldId="2147483648"/>
              <pc:sldLayoutMk cId="3433936969" sldId="2147483669"/>
              <ac:spMk id="8" creationId="{EA7B756E-9A10-409D-CDB7-34DA0F7C4C4A}"/>
            </ac:spMkLst>
          </pc:spChg>
          <pc:spChg chg="mod">
            <ac:chgData name="Christian Haug-Moberg" userId="69af06e0-b486-4ca8-9e38-65cc3982b0dc" providerId="ADAL" clId="{231392C6-8B22-4B81-BE57-E57B8AA47E99}" dt="2025-08-10T06:36:52.738" v="1585" actId="790"/>
            <ac:spMkLst>
              <pc:docMk/>
              <pc:sldMasterMk cId="840446445" sldId="2147483648"/>
              <pc:sldLayoutMk cId="3433936969" sldId="2147483669"/>
              <ac:spMk id="13" creationId="{A8D021B5-6379-2743-A497-291F79ADB45F}"/>
            </ac:spMkLst>
          </pc:spChg>
          <pc:spChg chg="mod">
            <ac:chgData name="Christian Haug-Moberg" userId="69af06e0-b486-4ca8-9e38-65cc3982b0dc" providerId="ADAL" clId="{231392C6-8B22-4B81-BE57-E57B8AA47E99}" dt="2025-08-10T06:36:52.722" v="1581" actId="790"/>
            <ac:spMkLst>
              <pc:docMk/>
              <pc:sldMasterMk cId="840446445" sldId="2147483648"/>
              <pc:sldLayoutMk cId="3433936969" sldId="2147483669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738" v="1596" actId="790"/>
          <pc:sldLayoutMkLst>
            <pc:docMk/>
            <pc:sldMasterMk cId="840446445" sldId="2147483648"/>
            <pc:sldLayoutMk cId="902686500" sldId="2147483670"/>
          </pc:sldLayoutMkLst>
          <pc:spChg chg="mod">
            <ac:chgData name="Christian Haug-Moberg" userId="69af06e0-b486-4ca8-9e38-65cc3982b0dc" providerId="ADAL" clId="{231392C6-8B22-4B81-BE57-E57B8AA47E99}" dt="2025-08-10T06:36:52.738" v="1593" actId="790"/>
            <ac:spMkLst>
              <pc:docMk/>
              <pc:sldMasterMk cId="840446445" sldId="2147483648"/>
              <pc:sldLayoutMk cId="902686500" sldId="2147483670"/>
              <ac:spMk id="2" creationId="{E5A24324-7470-FFF5-E8EE-65760CFE5FCB}"/>
            </ac:spMkLst>
          </pc:spChg>
          <pc:spChg chg="mod">
            <ac:chgData name="Christian Haug-Moberg" userId="69af06e0-b486-4ca8-9e38-65cc3982b0dc" providerId="ADAL" clId="{231392C6-8B22-4B81-BE57-E57B8AA47E99}" dt="2025-08-10T06:36:52.738" v="1594" actId="790"/>
            <ac:spMkLst>
              <pc:docMk/>
              <pc:sldMasterMk cId="840446445" sldId="2147483648"/>
              <pc:sldLayoutMk cId="902686500" sldId="2147483670"/>
              <ac:spMk id="4" creationId="{2BDF2146-8B23-01EA-46B4-BAED94DCBC84}"/>
            </ac:spMkLst>
          </pc:spChg>
          <pc:spChg chg="mod">
            <ac:chgData name="Christian Haug-Moberg" userId="69af06e0-b486-4ca8-9e38-65cc3982b0dc" providerId="ADAL" clId="{231392C6-8B22-4B81-BE57-E57B8AA47E99}" dt="2025-08-10T06:36:52.738" v="1589" actId="790"/>
            <ac:spMkLst>
              <pc:docMk/>
              <pc:sldMasterMk cId="840446445" sldId="2147483648"/>
              <pc:sldLayoutMk cId="902686500" sldId="2147483670"/>
              <ac:spMk id="6" creationId="{2D822448-001D-1687-BE80-2F96C7C7FF14}"/>
            </ac:spMkLst>
          </pc:spChg>
          <pc:spChg chg="mod">
            <ac:chgData name="Christian Haug-Moberg" userId="69af06e0-b486-4ca8-9e38-65cc3982b0dc" providerId="ADAL" clId="{231392C6-8B22-4B81-BE57-E57B8AA47E99}" dt="2025-08-10T06:36:52.738" v="1590" actId="790"/>
            <ac:spMkLst>
              <pc:docMk/>
              <pc:sldMasterMk cId="840446445" sldId="2147483648"/>
              <pc:sldLayoutMk cId="902686500" sldId="2147483670"/>
              <ac:spMk id="7" creationId="{5E969F30-BE8D-29EA-280A-53837049B325}"/>
            </ac:spMkLst>
          </pc:spChg>
          <pc:spChg chg="mod">
            <ac:chgData name="Christian Haug-Moberg" userId="69af06e0-b486-4ca8-9e38-65cc3982b0dc" providerId="ADAL" clId="{231392C6-8B22-4B81-BE57-E57B8AA47E99}" dt="2025-08-10T06:36:52.738" v="1591" actId="790"/>
            <ac:spMkLst>
              <pc:docMk/>
              <pc:sldMasterMk cId="840446445" sldId="2147483648"/>
              <pc:sldLayoutMk cId="902686500" sldId="2147483670"/>
              <ac:spMk id="8" creationId="{EA7B756E-9A10-409D-CDB7-34DA0F7C4C4A}"/>
            </ac:spMkLst>
          </pc:spChg>
          <pc:spChg chg="mod">
            <ac:chgData name="Christian Haug-Moberg" userId="69af06e0-b486-4ca8-9e38-65cc3982b0dc" providerId="ADAL" clId="{231392C6-8B22-4B81-BE57-E57B8AA47E99}" dt="2025-08-10T06:36:52.738" v="1595" actId="790"/>
            <ac:spMkLst>
              <pc:docMk/>
              <pc:sldMasterMk cId="840446445" sldId="2147483648"/>
              <pc:sldLayoutMk cId="902686500" sldId="2147483670"/>
              <ac:spMk id="9" creationId="{BE64BD10-66A6-062E-ADEF-0DE50D7A30BF}"/>
            </ac:spMkLst>
          </pc:spChg>
          <pc:spChg chg="mod">
            <ac:chgData name="Christian Haug-Moberg" userId="69af06e0-b486-4ca8-9e38-65cc3982b0dc" providerId="ADAL" clId="{231392C6-8B22-4B81-BE57-E57B8AA47E99}" dt="2025-08-10T06:36:52.738" v="1596" actId="790"/>
            <ac:spMkLst>
              <pc:docMk/>
              <pc:sldMasterMk cId="840446445" sldId="2147483648"/>
              <pc:sldLayoutMk cId="902686500" sldId="2147483670"/>
              <ac:spMk id="10" creationId="{764ECB0B-A2D4-A747-C54C-150BEA317F86}"/>
            </ac:spMkLst>
          </pc:spChg>
          <pc:spChg chg="mod">
            <ac:chgData name="Christian Haug-Moberg" userId="69af06e0-b486-4ca8-9e38-65cc3982b0dc" providerId="ADAL" clId="{231392C6-8B22-4B81-BE57-E57B8AA47E99}" dt="2025-08-10T06:36:52.738" v="1592" actId="790"/>
            <ac:spMkLst>
              <pc:docMk/>
              <pc:sldMasterMk cId="840446445" sldId="2147483648"/>
              <pc:sldLayoutMk cId="902686500" sldId="2147483670"/>
              <ac:spMk id="13" creationId="{A8D021B5-6379-2743-A497-291F79ADB45F}"/>
            </ac:spMkLst>
          </pc:spChg>
          <pc:spChg chg="mod">
            <ac:chgData name="Christian Haug-Moberg" userId="69af06e0-b486-4ca8-9e38-65cc3982b0dc" providerId="ADAL" clId="{231392C6-8B22-4B81-BE57-E57B8AA47E99}" dt="2025-08-10T06:36:52.738" v="1588" actId="790"/>
            <ac:spMkLst>
              <pc:docMk/>
              <pc:sldMasterMk cId="840446445" sldId="2147483648"/>
              <pc:sldLayoutMk cId="902686500" sldId="2147483670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768" v="1607" actId="790"/>
          <pc:sldLayoutMkLst>
            <pc:docMk/>
            <pc:sldMasterMk cId="840446445" sldId="2147483648"/>
            <pc:sldLayoutMk cId="32536041" sldId="2147483671"/>
          </pc:sldLayoutMkLst>
          <pc:spChg chg="mod">
            <ac:chgData name="Christian Haug-Moberg" userId="69af06e0-b486-4ca8-9e38-65cc3982b0dc" providerId="ADAL" clId="{231392C6-8B22-4B81-BE57-E57B8AA47E99}" dt="2025-08-10T06:36:52.760" v="1601" actId="790"/>
            <ac:spMkLst>
              <pc:docMk/>
              <pc:sldMasterMk cId="840446445" sldId="2147483648"/>
              <pc:sldLayoutMk cId="32536041" sldId="2147483671"/>
              <ac:spMk id="2" creationId="{14BD6BB4-F88D-FF8E-E050-364A69220EB3}"/>
            </ac:spMkLst>
          </pc:spChg>
          <pc:spChg chg="mod">
            <ac:chgData name="Christian Haug-Moberg" userId="69af06e0-b486-4ca8-9e38-65cc3982b0dc" providerId="ADAL" clId="{231392C6-8B22-4B81-BE57-E57B8AA47E99}" dt="2025-08-10T06:36:52.762" v="1602" actId="790"/>
            <ac:spMkLst>
              <pc:docMk/>
              <pc:sldMasterMk cId="840446445" sldId="2147483648"/>
              <pc:sldLayoutMk cId="32536041" sldId="2147483671"/>
              <ac:spMk id="4" creationId="{98EA10C7-C95A-DD61-30ED-FDBE3D2CADC7}"/>
            </ac:spMkLst>
          </pc:spChg>
          <pc:spChg chg="mod">
            <ac:chgData name="Christian Haug-Moberg" userId="69af06e0-b486-4ca8-9e38-65cc3982b0dc" providerId="ADAL" clId="{231392C6-8B22-4B81-BE57-E57B8AA47E99}" dt="2025-08-10T06:36:52.764" v="1604" actId="790"/>
            <ac:spMkLst>
              <pc:docMk/>
              <pc:sldMasterMk cId="840446445" sldId="2147483648"/>
              <pc:sldLayoutMk cId="32536041" sldId="2147483671"/>
              <ac:spMk id="5" creationId="{7196379D-7154-0E87-9475-47CA6FB74FDB}"/>
            </ac:spMkLst>
          </pc:spChg>
          <pc:spChg chg="mod">
            <ac:chgData name="Christian Haug-Moberg" userId="69af06e0-b486-4ca8-9e38-65cc3982b0dc" providerId="ADAL" clId="{231392C6-8B22-4B81-BE57-E57B8AA47E99}" dt="2025-08-10T06:36:52.762" v="1603" actId="790"/>
            <ac:spMkLst>
              <pc:docMk/>
              <pc:sldMasterMk cId="840446445" sldId="2147483648"/>
              <pc:sldLayoutMk cId="32536041" sldId="2147483671"/>
              <ac:spMk id="6" creationId="{31E4DE4B-19BF-9405-151F-D220A6C10FC4}"/>
            </ac:spMkLst>
          </pc:spChg>
          <pc:spChg chg="mod">
            <ac:chgData name="Christian Haug-Moberg" userId="69af06e0-b486-4ca8-9e38-65cc3982b0dc" providerId="ADAL" clId="{231392C6-8B22-4B81-BE57-E57B8AA47E99}" dt="2025-08-10T06:36:52.754" v="1598" actId="790"/>
            <ac:spMkLst>
              <pc:docMk/>
              <pc:sldMasterMk cId="840446445" sldId="2147483648"/>
              <pc:sldLayoutMk cId="32536041" sldId="2147483671"/>
              <ac:spMk id="7" creationId="{C062A300-EFA2-700C-01B9-9E0EFF5221C2}"/>
            </ac:spMkLst>
          </pc:spChg>
          <pc:spChg chg="mod">
            <ac:chgData name="Christian Haug-Moberg" userId="69af06e0-b486-4ca8-9e38-65cc3982b0dc" providerId="ADAL" clId="{231392C6-8B22-4B81-BE57-E57B8AA47E99}" dt="2025-08-10T06:36:52.764" v="1605" actId="790"/>
            <ac:spMkLst>
              <pc:docMk/>
              <pc:sldMasterMk cId="840446445" sldId="2147483648"/>
              <pc:sldLayoutMk cId="32536041" sldId="2147483671"/>
              <ac:spMk id="8" creationId="{3CD64FE9-2F85-F10B-20A3-97AF8E275649}"/>
            </ac:spMkLst>
          </pc:spChg>
          <pc:spChg chg="mod">
            <ac:chgData name="Christian Haug-Moberg" userId="69af06e0-b486-4ca8-9e38-65cc3982b0dc" providerId="ADAL" clId="{231392C6-8B22-4B81-BE57-E57B8AA47E99}" dt="2025-08-10T06:36:52.766" v="1606" actId="790"/>
            <ac:spMkLst>
              <pc:docMk/>
              <pc:sldMasterMk cId="840446445" sldId="2147483648"/>
              <pc:sldLayoutMk cId="32536041" sldId="2147483671"/>
              <ac:spMk id="9" creationId="{1D5AD328-4900-BE5F-997D-4BE334EB97CB}"/>
            </ac:spMkLst>
          </pc:spChg>
          <pc:spChg chg="mod">
            <ac:chgData name="Christian Haug-Moberg" userId="69af06e0-b486-4ca8-9e38-65cc3982b0dc" providerId="ADAL" clId="{231392C6-8B22-4B81-BE57-E57B8AA47E99}" dt="2025-08-10T06:36:52.754" v="1599" actId="790"/>
            <ac:spMkLst>
              <pc:docMk/>
              <pc:sldMasterMk cId="840446445" sldId="2147483648"/>
              <pc:sldLayoutMk cId="32536041" sldId="2147483671"/>
              <ac:spMk id="10" creationId="{1F4B9B6B-9F80-385F-FDC6-19789187E71C}"/>
            </ac:spMkLst>
          </pc:spChg>
          <pc:spChg chg="mod">
            <ac:chgData name="Christian Haug-Moberg" userId="69af06e0-b486-4ca8-9e38-65cc3982b0dc" providerId="ADAL" clId="{231392C6-8B22-4B81-BE57-E57B8AA47E99}" dt="2025-08-10T06:36:52.768" v="1607" actId="790"/>
            <ac:spMkLst>
              <pc:docMk/>
              <pc:sldMasterMk cId="840446445" sldId="2147483648"/>
              <pc:sldLayoutMk cId="32536041" sldId="2147483671"/>
              <ac:spMk id="11" creationId="{849314D8-707A-3670-3419-FF06875DB0CA}"/>
            </ac:spMkLst>
          </pc:spChg>
          <pc:spChg chg="mod">
            <ac:chgData name="Christian Haug-Moberg" userId="69af06e0-b486-4ca8-9e38-65cc3982b0dc" providerId="ADAL" clId="{231392C6-8B22-4B81-BE57-E57B8AA47E99}" dt="2025-08-10T06:36:52.738" v="1597" actId="790"/>
            <ac:spMkLst>
              <pc:docMk/>
              <pc:sldMasterMk cId="840446445" sldId="2147483648"/>
              <pc:sldLayoutMk cId="32536041" sldId="2147483671"/>
              <ac:spMk id="15" creationId="{55A5B49C-7367-5777-5875-1A4339CA7611}"/>
            </ac:spMkLst>
          </pc:spChg>
          <pc:spChg chg="mod">
            <ac:chgData name="Christian Haug-Moberg" userId="69af06e0-b486-4ca8-9e38-65cc3982b0dc" providerId="ADAL" clId="{231392C6-8B22-4B81-BE57-E57B8AA47E99}" dt="2025-08-10T06:36:52.754" v="1600" actId="790"/>
            <ac:spMkLst>
              <pc:docMk/>
              <pc:sldMasterMk cId="840446445" sldId="2147483648"/>
              <pc:sldLayoutMk cId="32536041" sldId="2147483671"/>
              <ac:spMk id="18" creationId="{A8A78FC4-0E74-D43B-C31A-712D7DE8474D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781" v="1617" actId="790"/>
          <pc:sldLayoutMkLst>
            <pc:docMk/>
            <pc:sldMasterMk cId="840446445" sldId="2147483648"/>
            <pc:sldLayoutMk cId="1043434233" sldId="2147483672"/>
          </pc:sldLayoutMkLst>
          <pc:spChg chg="mod">
            <ac:chgData name="Christian Haug-Moberg" userId="69af06e0-b486-4ca8-9e38-65cc3982b0dc" providerId="ADAL" clId="{231392C6-8B22-4B81-BE57-E57B8AA47E99}" dt="2025-08-10T06:36:52.775" v="1612" actId="790"/>
            <ac:spMkLst>
              <pc:docMk/>
              <pc:sldMasterMk cId="840446445" sldId="2147483648"/>
              <pc:sldLayoutMk cId="1043434233" sldId="2147483672"/>
              <ac:spMk id="2" creationId="{AFDA2A8D-AA1F-29E2-1305-94352C1E7058}"/>
            </ac:spMkLst>
          </pc:spChg>
          <pc:spChg chg="mod">
            <ac:chgData name="Christian Haug-Moberg" userId="69af06e0-b486-4ca8-9e38-65cc3982b0dc" providerId="ADAL" clId="{231392C6-8B22-4B81-BE57-E57B8AA47E99}" dt="2025-08-10T06:36:52.777" v="1613" actId="790"/>
            <ac:spMkLst>
              <pc:docMk/>
              <pc:sldMasterMk cId="840446445" sldId="2147483648"/>
              <pc:sldLayoutMk cId="1043434233" sldId="2147483672"/>
              <ac:spMk id="3" creationId="{FC24A474-4B81-903B-BC54-A6B7C99872DF}"/>
            </ac:spMkLst>
          </pc:spChg>
          <pc:spChg chg="mod">
            <ac:chgData name="Christian Haug-Moberg" userId="69af06e0-b486-4ca8-9e38-65cc3982b0dc" providerId="ADAL" clId="{231392C6-8B22-4B81-BE57-E57B8AA47E99}" dt="2025-08-10T06:36:52.779" v="1615" actId="790"/>
            <ac:spMkLst>
              <pc:docMk/>
              <pc:sldMasterMk cId="840446445" sldId="2147483648"/>
              <pc:sldLayoutMk cId="1043434233" sldId="2147483672"/>
              <ac:spMk id="4" creationId="{AA3CEBD3-D184-4FBA-816D-532ABEED9135}"/>
            </ac:spMkLst>
          </pc:spChg>
          <pc:spChg chg="mod">
            <ac:chgData name="Christian Haug-Moberg" userId="69af06e0-b486-4ca8-9e38-65cc3982b0dc" providerId="ADAL" clId="{231392C6-8B22-4B81-BE57-E57B8AA47E99}" dt="2025-08-10T06:36:52.777" v="1614" actId="790"/>
            <ac:spMkLst>
              <pc:docMk/>
              <pc:sldMasterMk cId="840446445" sldId="2147483648"/>
              <pc:sldLayoutMk cId="1043434233" sldId="2147483672"/>
              <ac:spMk id="5" creationId="{3C353EB1-0A03-8593-E1B9-67A699F5319C}"/>
            </ac:spMkLst>
          </pc:spChg>
          <pc:spChg chg="mod">
            <ac:chgData name="Christian Haug-Moberg" userId="69af06e0-b486-4ca8-9e38-65cc3982b0dc" providerId="ADAL" clId="{231392C6-8B22-4B81-BE57-E57B8AA47E99}" dt="2025-08-10T06:36:52.779" v="1616" actId="790"/>
            <ac:spMkLst>
              <pc:docMk/>
              <pc:sldMasterMk cId="840446445" sldId="2147483648"/>
              <pc:sldLayoutMk cId="1043434233" sldId="2147483672"/>
              <ac:spMk id="6" creationId="{EB6B29B3-0B61-26ED-E21A-5E6579FB3B63}"/>
            </ac:spMkLst>
          </pc:spChg>
          <pc:spChg chg="mod">
            <ac:chgData name="Christian Haug-Moberg" userId="69af06e0-b486-4ca8-9e38-65cc3982b0dc" providerId="ADAL" clId="{231392C6-8B22-4B81-BE57-E57B8AA47E99}" dt="2025-08-10T06:36:52.770" v="1609" actId="790"/>
            <ac:spMkLst>
              <pc:docMk/>
              <pc:sldMasterMk cId="840446445" sldId="2147483648"/>
              <pc:sldLayoutMk cId="1043434233" sldId="2147483672"/>
              <ac:spMk id="7" creationId="{C062A300-EFA2-700C-01B9-9E0EFF5221C2}"/>
            </ac:spMkLst>
          </pc:spChg>
          <pc:spChg chg="mod">
            <ac:chgData name="Christian Haug-Moberg" userId="69af06e0-b486-4ca8-9e38-65cc3982b0dc" providerId="ADAL" clId="{231392C6-8B22-4B81-BE57-E57B8AA47E99}" dt="2025-08-10T06:36:52.781" v="1617" actId="790"/>
            <ac:spMkLst>
              <pc:docMk/>
              <pc:sldMasterMk cId="840446445" sldId="2147483648"/>
              <pc:sldLayoutMk cId="1043434233" sldId="2147483672"/>
              <ac:spMk id="8" creationId="{4883290B-3F0D-705D-F38B-FE9CEDF85FAA}"/>
            </ac:spMkLst>
          </pc:spChg>
          <pc:spChg chg="mod">
            <ac:chgData name="Christian Haug-Moberg" userId="69af06e0-b486-4ca8-9e38-65cc3982b0dc" providerId="ADAL" clId="{231392C6-8B22-4B81-BE57-E57B8AA47E99}" dt="2025-08-10T06:36:52.772" v="1610" actId="790"/>
            <ac:spMkLst>
              <pc:docMk/>
              <pc:sldMasterMk cId="840446445" sldId="2147483648"/>
              <pc:sldLayoutMk cId="1043434233" sldId="2147483672"/>
              <ac:spMk id="10" creationId="{1F4B9B6B-9F80-385F-FDC6-19789187E71C}"/>
            </ac:spMkLst>
          </pc:spChg>
          <pc:spChg chg="mod">
            <ac:chgData name="Christian Haug-Moberg" userId="69af06e0-b486-4ca8-9e38-65cc3982b0dc" providerId="ADAL" clId="{231392C6-8B22-4B81-BE57-E57B8AA47E99}" dt="2025-08-10T06:36:52.768" v="1608" actId="790"/>
            <ac:spMkLst>
              <pc:docMk/>
              <pc:sldMasterMk cId="840446445" sldId="2147483648"/>
              <pc:sldLayoutMk cId="1043434233" sldId="2147483672"/>
              <ac:spMk id="15" creationId="{55A5B49C-7367-5777-5875-1A4339CA7611}"/>
            </ac:spMkLst>
          </pc:spChg>
          <pc:spChg chg="mod">
            <ac:chgData name="Christian Haug-Moberg" userId="69af06e0-b486-4ca8-9e38-65cc3982b0dc" providerId="ADAL" clId="{231392C6-8B22-4B81-BE57-E57B8AA47E99}" dt="2025-08-10T06:36:52.774" v="1611" actId="790"/>
            <ac:spMkLst>
              <pc:docMk/>
              <pc:sldMasterMk cId="840446445" sldId="2147483648"/>
              <pc:sldLayoutMk cId="1043434233" sldId="2147483672"/>
              <ac:spMk id="18" creationId="{A8A78FC4-0E74-D43B-C31A-712D7DE8474D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792" v="1624" actId="790"/>
          <pc:sldLayoutMkLst>
            <pc:docMk/>
            <pc:sldMasterMk cId="840446445" sldId="2147483648"/>
            <pc:sldLayoutMk cId="421036515" sldId="2147483673"/>
          </pc:sldLayoutMkLst>
          <pc:spChg chg="mod">
            <ac:chgData name="Christian Haug-Moberg" userId="69af06e0-b486-4ca8-9e38-65cc3982b0dc" providerId="ADAL" clId="{231392C6-8B22-4B81-BE57-E57B8AA47E99}" dt="2025-08-10T06:36:52.786" v="1620" actId="790"/>
            <ac:spMkLst>
              <pc:docMk/>
              <pc:sldMasterMk cId="840446445" sldId="2147483648"/>
              <pc:sldLayoutMk cId="421036515" sldId="2147483673"/>
              <ac:spMk id="2" creationId="{EE0E90AF-803D-2453-4234-AADB1F6230C7}"/>
            </ac:spMkLst>
          </pc:spChg>
          <pc:spChg chg="mod">
            <ac:chgData name="Christian Haug-Moberg" userId="69af06e0-b486-4ca8-9e38-65cc3982b0dc" providerId="ADAL" clId="{231392C6-8B22-4B81-BE57-E57B8AA47E99}" dt="2025-08-10T06:36:52.788" v="1623" actId="790"/>
            <ac:spMkLst>
              <pc:docMk/>
              <pc:sldMasterMk cId="840446445" sldId="2147483648"/>
              <pc:sldLayoutMk cId="421036515" sldId="2147483673"/>
              <ac:spMk id="4" creationId="{0949CA3B-FF86-007D-F8D2-FBAA5013A120}"/>
            </ac:spMkLst>
          </pc:spChg>
          <pc:spChg chg="mod">
            <ac:chgData name="Christian Haug-Moberg" userId="69af06e0-b486-4ca8-9e38-65cc3982b0dc" providerId="ADAL" clId="{231392C6-8B22-4B81-BE57-E57B8AA47E99}" dt="2025-08-10T06:36:52.786" v="1621" actId="790"/>
            <ac:spMkLst>
              <pc:docMk/>
              <pc:sldMasterMk cId="840446445" sldId="2147483648"/>
              <pc:sldLayoutMk cId="421036515" sldId="2147483673"/>
              <ac:spMk id="5" creationId="{EE4316C0-5D47-7827-4A8A-8B1CA5DE7BBC}"/>
            </ac:spMkLst>
          </pc:spChg>
          <pc:spChg chg="mod">
            <ac:chgData name="Christian Haug-Moberg" userId="69af06e0-b486-4ca8-9e38-65cc3982b0dc" providerId="ADAL" clId="{231392C6-8B22-4B81-BE57-E57B8AA47E99}" dt="2025-08-10T06:36:52.792" v="1624" actId="790"/>
            <ac:spMkLst>
              <pc:docMk/>
              <pc:sldMasterMk cId="840446445" sldId="2147483648"/>
              <pc:sldLayoutMk cId="421036515" sldId="2147483673"/>
              <ac:spMk id="6" creationId="{56BD3ACE-A274-4946-2A6E-7CDF2C8FF6AC}"/>
            </ac:spMkLst>
          </pc:spChg>
          <pc:spChg chg="mod">
            <ac:chgData name="Christian Haug-Moberg" userId="69af06e0-b486-4ca8-9e38-65cc3982b0dc" providerId="ADAL" clId="{231392C6-8B22-4B81-BE57-E57B8AA47E99}" dt="2025-08-10T06:36:52.788" v="1622" actId="790"/>
            <ac:spMkLst>
              <pc:docMk/>
              <pc:sldMasterMk cId="840446445" sldId="2147483648"/>
              <pc:sldLayoutMk cId="421036515" sldId="2147483673"/>
              <ac:spMk id="7" creationId="{07B6FB0F-3580-E252-274A-C18F8775FFC5}"/>
            </ac:spMkLst>
          </pc:spChg>
          <pc:spChg chg="mod">
            <ac:chgData name="Christian Haug-Moberg" userId="69af06e0-b486-4ca8-9e38-65cc3982b0dc" providerId="ADAL" clId="{231392C6-8B22-4B81-BE57-E57B8AA47E99}" dt="2025-08-10T06:36:52.783" v="1619" actId="790"/>
            <ac:spMkLst>
              <pc:docMk/>
              <pc:sldMasterMk cId="840446445" sldId="2147483648"/>
              <pc:sldLayoutMk cId="421036515" sldId="2147483673"/>
              <ac:spMk id="14" creationId="{DFC7E142-B47D-80A5-0BA2-2286EFF50AEC}"/>
            </ac:spMkLst>
          </pc:spChg>
          <pc:spChg chg="mod">
            <ac:chgData name="Christian Haug-Moberg" userId="69af06e0-b486-4ca8-9e38-65cc3982b0dc" providerId="ADAL" clId="{231392C6-8B22-4B81-BE57-E57B8AA47E99}" dt="2025-08-10T06:36:52.783" v="1618" actId="790"/>
            <ac:spMkLst>
              <pc:docMk/>
              <pc:sldMasterMk cId="840446445" sldId="2147483648"/>
              <pc:sldLayoutMk cId="421036515" sldId="2147483673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800" v="1631" actId="790"/>
          <pc:sldLayoutMkLst>
            <pc:docMk/>
            <pc:sldMasterMk cId="840446445" sldId="2147483648"/>
            <pc:sldLayoutMk cId="3446595903" sldId="2147483674"/>
          </pc:sldLayoutMkLst>
          <pc:spChg chg="mod">
            <ac:chgData name="Christian Haug-Moberg" userId="69af06e0-b486-4ca8-9e38-65cc3982b0dc" providerId="ADAL" clId="{231392C6-8B22-4B81-BE57-E57B8AA47E99}" dt="2025-08-10T06:36:52.794" v="1627" actId="790"/>
            <ac:spMkLst>
              <pc:docMk/>
              <pc:sldMasterMk cId="840446445" sldId="2147483648"/>
              <pc:sldLayoutMk cId="3446595903" sldId="2147483674"/>
              <ac:spMk id="2" creationId="{1B080919-3983-1D1B-2B94-5AB3DF2C3693}"/>
            </ac:spMkLst>
          </pc:spChg>
          <pc:spChg chg="mod">
            <ac:chgData name="Christian Haug-Moberg" userId="69af06e0-b486-4ca8-9e38-65cc3982b0dc" providerId="ADAL" clId="{231392C6-8B22-4B81-BE57-E57B8AA47E99}" dt="2025-08-10T06:36:52.798" v="1630" actId="790"/>
            <ac:spMkLst>
              <pc:docMk/>
              <pc:sldMasterMk cId="840446445" sldId="2147483648"/>
              <pc:sldLayoutMk cId="3446595903" sldId="2147483674"/>
              <ac:spMk id="4" creationId="{969CB4D8-5DD1-66D9-5A61-1140371ED458}"/>
            </ac:spMkLst>
          </pc:spChg>
          <pc:spChg chg="mod">
            <ac:chgData name="Christian Haug-Moberg" userId="69af06e0-b486-4ca8-9e38-65cc3982b0dc" providerId="ADAL" clId="{231392C6-8B22-4B81-BE57-E57B8AA47E99}" dt="2025-08-10T06:36:52.796" v="1628" actId="790"/>
            <ac:spMkLst>
              <pc:docMk/>
              <pc:sldMasterMk cId="840446445" sldId="2147483648"/>
              <pc:sldLayoutMk cId="3446595903" sldId="2147483674"/>
              <ac:spMk id="5" creationId="{49EF7D61-A80B-3C8B-A51E-DCE4B62F73F9}"/>
            </ac:spMkLst>
          </pc:spChg>
          <pc:spChg chg="mod">
            <ac:chgData name="Christian Haug-Moberg" userId="69af06e0-b486-4ca8-9e38-65cc3982b0dc" providerId="ADAL" clId="{231392C6-8B22-4B81-BE57-E57B8AA47E99}" dt="2025-08-10T06:36:52.800" v="1631" actId="790"/>
            <ac:spMkLst>
              <pc:docMk/>
              <pc:sldMasterMk cId="840446445" sldId="2147483648"/>
              <pc:sldLayoutMk cId="3446595903" sldId="2147483674"/>
              <ac:spMk id="6" creationId="{36AD381E-B37C-3F37-48EA-5BA99EA195E3}"/>
            </ac:spMkLst>
          </pc:spChg>
          <pc:spChg chg="mod">
            <ac:chgData name="Christian Haug-Moberg" userId="69af06e0-b486-4ca8-9e38-65cc3982b0dc" providerId="ADAL" clId="{231392C6-8B22-4B81-BE57-E57B8AA47E99}" dt="2025-08-10T06:36:52.798" v="1629" actId="790"/>
            <ac:spMkLst>
              <pc:docMk/>
              <pc:sldMasterMk cId="840446445" sldId="2147483648"/>
              <pc:sldLayoutMk cId="3446595903" sldId="2147483674"/>
              <ac:spMk id="7" creationId="{FBA23FA0-765B-00D8-D609-5F468E628BAF}"/>
            </ac:spMkLst>
          </pc:spChg>
          <pc:spChg chg="mod">
            <ac:chgData name="Christian Haug-Moberg" userId="69af06e0-b486-4ca8-9e38-65cc3982b0dc" providerId="ADAL" clId="{231392C6-8B22-4B81-BE57-E57B8AA47E99}" dt="2025-08-10T06:36:52.794" v="1626" actId="790"/>
            <ac:spMkLst>
              <pc:docMk/>
              <pc:sldMasterMk cId="840446445" sldId="2147483648"/>
              <pc:sldLayoutMk cId="3446595903" sldId="2147483674"/>
              <ac:spMk id="8" creationId="{9858AD98-FA54-0C0C-61DF-81D51EE7B213}"/>
            </ac:spMkLst>
          </pc:spChg>
          <pc:spChg chg="mod">
            <ac:chgData name="Christian Haug-Moberg" userId="69af06e0-b486-4ca8-9e38-65cc3982b0dc" providerId="ADAL" clId="{231392C6-8B22-4B81-BE57-E57B8AA47E99}" dt="2025-08-10T06:36:52.792" v="1625" actId="790"/>
            <ac:spMkLst>
              <pc:docMk/>
              <pc:sldMasterMk cId="840446445" sldId="2147483648"/>
              <pc:sldLayoutMk cId="3446595903" sldId="2147483674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802" v="1637" actId="790"/>
          <pc:sldLayoutMkLst>
            <pc:docMk/>
            <pc:sldMasterMk cId="840446445" sldId="2147483648"/>
            <pc:sldLayoutMk cId="3143317883" sldId="2147483675"/>
          </pc:sldLayoutMkLst>
          <pc:spChg chg="mod">
            <ac:chgData name="Christian Haug-Moberg" userId="69af06e0-b486-4ca8-9e38-65cc3982b0dc" providerId="ADAL" clId="{231392C6-8B22-4B81-BE57-E57B8AA47E99}" dt="2025-08-10T06:36:52.802" v="1633" actId="790"/>
            <ac:spMkLst>
              <pc:docMk/>
              <pc:sldMasterMk cId="840446445" sldId="2147483648"/>
              <pc:sldLayoutMk cId="3143317883" sldId="2147483675"/>
              <ac:spMk id="2" creationId="{2E4E7708-CD97-313D-1C09-D31AAF5307BA}"/>
            </ac:spMkLst>
          </pc:spChg>
          <pc:spChg chg="mod">
            <ac:chgData name="Christian Haug-Moberg" userId="69af06e0-b486-4ca8-9e38-65cc3982b0dc" providerId="ADAL" clId="{231392C6-8B22-4B81-BE57-E57B8AA47E99}" dt="2025-08-10T06:36:52.802" v="1636" actId="790"/>
            <ac:spMkLst>
              <pc:docMk/>
              <pc:sldMasterMk cId="840446445" sldId="2147483648"/>
              <pc:sldLayoutMk cId="3143317883" sldId="2147483675"/>
              <ac:spMk id="3" creationId="{579697D2-48EC-9B5F-B6FC-578BE2A2B1D1}"/>
            </ac:spMkLst>
          </pc:spChg>
          <pc:spChg chg="mod">
            <ac:chgData name="Christian Haug-Moberg" userId="69af06e0-b486-4ca8-9e38-65cc3982b0dc" providerId="ADAL" clId="{231392C6-8B22-4B81-BE57-E57B8AA47E99}" dt="2025-08-10T06:36:52.802" v="1634" actId="790"/>
            <ac:spMkLst>
              <pc:docMk/>
              <pc:sldMasterMk cId="840446445" sldId="2147483648"/>
              <pc:sldLayoutMk cId="3143317883" sldId="2147483675"/>
              <ac:spMk id="4" creationId="{E69647A2-9DE2-CEE7-789B-D7DD95ED729C}"/>
            </ac:spMkLst>
          </pc:spChg>
          <pc:spChg chg="mod">
            <ac:chgData name="Christian Haug-Moberg" userId="69af06e0-b486-4ca8-9e38-65cc3982b0dc" providerId="ADAL" clId="{231392C6-8B22-4B81-BE57-E57B8AA47E99}" dt="2025-08-10T06:36:52.802" v="1635" actId="790"/>
            <ac:spMkLst>
              <pc:docMk/>
              <pc:sldMasterMk cId="840446445" sldId="2147483648"/>
              <pc:sldLayoutMk cId="3143317883" sldId="2147483675"/>
              <ac:spMk id="7" creationId="{0D6E58DA-4F44-18C0-8A1E-D49F1D022921}"/>
            </ac:spMkLst>
          </pc:spChg>
          <pc:spChg chg="mod">
            <ac:chgData name="Christian Haug-Moberg" userId="69af06e0-b486-4ca8-9e38-65cc3982b0dc" providerId="ADAL" clId="{231392C6-8B22-4B81-BE57-E57B8AA47E99}" dt="2025-08-10T06:36:52.802" v="1637" actId="790"/>
            <ac:spMkLst>
              <pc:docMk/>
              <pc:sldMasterMk cId="840446445" sldId="2147483648"/>
              <pc:sldLayoutMk cId="3143317883" sldId="2147483675"/>
              <ac:spMk id="8" creationId="{E01CF69A-8BDB-64F3-3D90-ACD82D3B6D86}"/>
            </ac:spMkLst>
          </pc:spChg>
          <pc:spChg chg="mod">
            <ac:chgData name="Christian Haug-Moberg" userId="69af06e0-b486-4ca8-9e38-65cc3982b0dc" providerId="ADAL" clId="{231392C6-8B22-4B81-BE57-E57B8AA47E99}" dt="2025-08-10T06:36:52.802" v="1632" actId="790"/>
            <ac:spMkLst>
              <pc:docMk/>
              <pc:sldMasterMk cId="840446445" sldId="2147483648"/>
              <pc:sldLayoutMk cId="3143317883" sldId="2147483675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817" v="1643" actId="790"/>
          <pc:sldLayoutMkLst>
            <pc:docMk/>
            <pc:sldMasterMk cId="840446445" sldId="2147483648"/>
            <pc:sldLayoutMk cId="1335408860" sldId="2147483676"/>
          </pc:sldLayoutMkLst>
          <pc:spChg chg="mod">
            <ac:chgData name="Christian Haug-Moberg" userId="69af06e0-b486-4ca8-9e38-65cc3982b0dc" providerId="ADAL" clId="{231392C6-8B22-4B81-BE57-E57B8AA47E99}" dt="2025-08-10T06:36:52.802" v="1642" actId="790"/>
            <ac:spMkLst>
              <pc:docMk/>
              <pc:sldMasterMk cId="840446445" sldId="2147483648"/>
              <pc:sldLayoutMk cId="1335408860" sldId="2147483676"/>
              <ac:spMk id="2" creationId="{54B19244-1F4E-3F45-17BE-54BBF21B8822}"/>
            </ac:spMkLst>
          </pc:spChg>
          <pc:spChg chg="mod">
            <ac:chgData name="Christian Haug-Moberg" userId="69af06e0-b486-4ca8-9e38-65cc3982b0dc" providerId="ADAL" clId="{231392C6-8B22-4B81-BE57-E57B8AA47E99}" dt="2025-08-10T06:36:52.802" v="1639" actId="790"/>
            <ac:spMkLst>
              <pc:docMk/>
              <pc:sldMasterMk cId="840446445" sldId="2147483648"/>
              <pc:sldLayoutMk cId="1335408860" sldId="2147483676"/>
              <ac:spMk id="4" creationId="{F054B1D7-63C9-805D-236F-AE310616B767}"/>
            </ac:spMkLst>
          </pc:spChg>
          <pc:spChg chg="mod">
            <ac:chgData name="Christian Haug-Moberg" userId="69af06e0-b486-4ca8-9e38-65cc3982b0dc" providerId="ADAL" clId="{231392C6-8B22-4B81-BE57-E57B8AA47E99}" dt="2025-08-10T06:36:52.802" v="1640" actId="790"/>
            <ac:spMkLst>
              <pc:docMk/>
              <pc:sldMasterMk cId="840446445" sldId="2147483648"/>
              <pc:sldLayoutMk cId="1335408860" sldId="2147483676"/>
              <ac:spMk id="5" creationId="{212D04EF-6772-6FC9-AB08-43E880B17A05}"/>
            </ac:spMkLst>
          </pc:spChg>
          <pc:spChg chg="mod">
            <ac:chgData name="Christian Haug-Moberg" userId="69af06e0-b486-4ca8-9e38-65cc3982b0dc" providerId="ADAL" clId="{231392C6-8B22-4B81-BE57-E57B8AA47E99}" dt="2025-08-10T06:36:52.817" v="1643" actId="790"/>
            <ac:spMkLst>
              <pc:docMk/>
              <pc:sldMasterMk cId="840446445" sldId="2147483648"/>
              <pc:sldLayoutMk cId="1335408860" sldId="2147483676"/>
              <ac:spMk id="7" creationId="{366D508E-AFF4-C31B-0762-08F389FB36AA}"/>
            </ac:spMkLst>
          </pc:spChg>
          <pc:spChg chg="mod">
            <ac:chgData name="Christian Haug-Moberg" userId="69af06e0-b486-4ca8-9e38-65cc3982b0dc" providerId="ADAL" clId="{231392C6-8B22-4B81-BE57-E57B8AA47E99}" dt="2025-08-10T06:36:52.802" v="1641" actId="790"/>
            <ac:spMkLst>
              <pc:docMk/>
              <pc:sldMasterMk cId="840446445" sldId="2147483648"/>
              <pc:sldLayoutMk cId="1335408860" sldId="2147483676"/>
              <ac:spMk id="8" creationId="{981BD5F7-727E-C9A7-B48D-44944D75370B}"/>
            </ac:spMkLst>
          </pc:spChg>
          <pc:spChg chg="mod">
            <ac:chgData name="Christian Haug-Moberg" userId="69af06e0-b486-4ca8-9e38-65cc3982b0dc" providerId="ADAL" clId="{231392C6-8B22-4B81-BE57-E57B8AA47E99}" dt="2025-08-10T06:36:52.802" v="1638" actId="790"/>
            <ac:spMkLst>
              <pc:docMk/>
              <pc:sldMasterMk cId="840446445" sldId="2147483648"/>
              <pc:sldLayoutMk cId="1335408860" sldId="2147483676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824" v="1648" actId="790"/>
          <pc:sldLayoutMkLst>
            <pc:docMk/>
            <pc:sldMasterMk cId="840446445" sldId="2147483648"/>
            <pc:sldLayoutMk cId="3857214269" sldId="2147483677"/>
          </pc:sldLayoutMkLst>
          <pc:spChg chg="mod">
            <ac:chgData name="Christian Haug-Moberg" userId="69af06e0-b486-4ca8-9e38-65cc3982b0dc" providerId="ADAL" clId="{231392C6-8B22-4B81-BE57-E57B8AA47E99}" dt="2025-08-10T06:36:52.824" v="1648" actId="790"/>
            <ac:spMkLst>
              <pc:docMk/>
              <pc:sldMasterMk cId="840446445" sldId="2147483648"/>
              <pc:sldLayoutMk cId="3857214269" sldId="2147483677"/>
              <ac:spMk id="2" creationId="{B8BABE3C-FA39-6D3D-55E8-AACF26609C6D}"/>
            </ac:spMkLst>
          </pc:spChg>
          <pc:spChg chg="mod">
            <ac:chgData name="Christian Haug-Moberg" userId="69af06e0-b486-4ca8-9e38-65cc3982b0dc" providerId="ADAL" clId="{231392C6-8B22-4B81-BE57-E57B8AA47E99}" dt="2025-08-10T06:36:52.817" v="1644" actId="790"/>
            <ac:spMkLst>
              <pc:docMk/>
              <pc:sldMasterMk cId="840446445" sldId="2147483648"/>
              <pc:sldLayoutMk cId="3857214269" sldId="2147483677"/>
              <ac:spMk id="8" creationId="{F86E7D57-E701-B8F7-C3F7-29E10D318B34}"/>
            </ac:spMkLst>
          </pc:spChg>
          <pc:spChg chg="mod">
            <ac:chgData name="Christian Haug-Moberg" userId="69af06e0-b486-4ca8-9e38-65cc3982b0dc" providerId="ADAL" clId="{231392C6-8B22-4B81-BE57-E57B8AA47E99}" dt="2025-08-10T06:36:52.817" v="1645" actId="790"/>
            <ac:spMkLst>
              <pc:docMk/>
              <pc:sldMasterMk cId="840446445" sldId="2147483648"/>
              <pc:sldLayoutMk cId="3857214269" sldId="2147483677"/>
              <ac:spMk id="12" creationId="{0B3A636B-A85E-796D-762A-BADDA62EFE9F}"/>
            </ac:spMkLst>
          </pc:spChg>
          <pc:spChg chg="mod">
            <ac:chgData name="Christian Haug-Moberg" userId="69af06e0-b486-4ca8-9e38-65cc3982b0dc" providerId="ADAL" clId="{231392C6-8B22-4B81-BE57-E57B8AA47E99}" dt="2025-08-10T06:36:52.822" v="1646" actId="790"/>
            <ac:spMkLst>
              <pc:docMk/>
              <pc:sldMasterMk cId="840446445" sldId="2147483648"/>
              <pc:sldLayoutMk cId="3857214269" sldId="2147483677"/>
              <ac:spMk id="13" creationId="{2D8C983A-C75F-1F12-99DF-A0A3A19C8181}"/>
            </ac:spMkLst>
          </pc:spChg>
          <pc:spChg chg="mod">
            <ac:chgData name="Christian Haug-Moberg" userId="69af06e0-b486-4ca8-9e38-65cc3982b0dc" providerId="ADAL" clId="{231392C6-8B22-4B81-BE57-E57B8AA47E99}" dt="2025-08-10T06:36:52.822" v="1647" actId="790"/>
            <ac:spMkLst>
              <pc:docMk/>
              <pc:sldMasterMk cId="840446445" sldId="2147483648"/>
              <pc:sldLayoutMk cId="3857214269" sldId="2147483677"/>
              <ac:spMk id="14" creationId="{EBD862D0-7ADC-BD1B-CB80-CACFF67BCAC7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833" v="1654" actId="790"/>
          <pc:sldLayoutMkLst>
            <pc:docMk/>
            <pc:sldMasterMk cId="840446445" sldId="2147483648"/>
            <pc:sldLayoutMk cId="1567941294" sldId="2147483678"/>
          </pc:sldLayoutMkLst>
          <pc:spChg chg="mod">
            <ac:chgData name="Christian Haug-Moberg" userId="69af06e0-b486-4ca8-9e38-65cc3982b0dc" providerId="ADAL" clId="{231392C6-8B22-4B81-BE57-E57B8AA47E99}" dt="2025-08-10T06:36:52.831" v="1653" actId="790"/>
            <ac:spMkLst>
              <pc:docMk/>
              <pc:sldMasterMk cId="840446445" sldId="2147483648"/>
              <pc:sldLayoutMk cId="1567941294" sldId="2147483678"/>
              <ac:spMk id="3" creationId="{1E110B8C-3DEA-96CA-2BF6-0E754B963048}"/>
            </ac:spMkLst>
          </pc:spChg>
          <pc:spChg chg="mod">
            <ac:chgData name="Christian Haug-Moberg" userId="69af06e0-b486-4ca8-9e38-65cc3982b0dc" providerId="ADAL" clId="{231392C6-8B22-4B81-BE57-E57B8AA47E99}" dt="2025-08-10T06:36:52.827" v="1649" actId="790"/>
            <ac:spMkLst>
              <pc:docMk/>
              <pc:sldMasterMk cId="840446445" sldId="2147483648"/>
              <pc:sldLayoutMk cId="1567941294" sldId="2147483678"/>
              <ac:spMk id="4" creationId="{73349D7E-3B55-22B2-F7F2-CA35EAAA31DC}"/>
            </ac:spMkLst>
          </pc:spChg>
          <pc:spChg chg="mod">
            <ac:chgData name="Christian Haug-Moberg" userId="69af06e0-b486-4ca8-9e38-65cc3982b0dc" providerId="ADAL" clId="{231392C6-8B22-4B81-BE57-E57B8AA47E99}" dt="2025-08-10T06:36:52.827" v="1650" actId="790"/>
            <ac:spMkLst>
              <pc:docMk/>
              <pc:sldMasterMk cId="840446445" sldId="2147483648"/>
              <pc:sldLayoutMk cId="1567941294" sldId="2147483678"/>
              <ac:spMk id="5" creationId="{58F9B4AB-7EEB-533B-587B-576AAD2B55D1}"/>
            </ac:spMkLst>
          </pc:spChg>
          <pc:spChg chg="mod">
            <ac:chgData name="Christian Haug-Moberg" userId="69af06e0-b486-4ca8-9e38-65cc3982b0dc" providerId="ADAL" clId="{231392C6-8B22-4B81-BE57-E57B8AA47E99}" dt="2025-08-10T06:36:52.833" v="1654" actId="790"/>
            <ac:spMkLst>
              <pc:docMk/>
              <pc:sldMasterMk cId="840446445" sldId="2147483648"/>
              <pc:sldLayoutMk cId="1567941294" sldId="2147483678"/>
              <ac:spMk id="6" creationId="{63197E24-A188-8E89-C60B-FFE00A4E6767}"/>
            </ac:spMkLst>
          </pc:spChg>
          <pc:spChg chg="mod">
            <ac:chgData name="Christian Haug-Moberg" userId="69af06e0-b486-4ca8-9e38-65cc3982b0dc" providerId="ADAL" clId="{231392C6-8B22-4B81-BE57-E57B8AA47E99}" dt="2025-08-10T06:36:52.829" v="1651" actId="790"/>
            <ac:spMkLst>
              <pc:docMk/>
              <pc:sldMasterMk cId="840446445" sldId="2147483648"/>
              <pc:sldLayoutMk cId="1567941294" sldId="2147483678"/>
              <ac:spMk id="7" creationId="{C6814EA0-0A5F-7755-4C25-F2066EA11AF2}"/>
            </ac:spMkLst>
          </pc:spChg>
          <pc:spChg chg="mod">
            <ac:chgData name="Christian Haug-Moberg" userId="69af06e0-b486-4ca8-9e38-65cc3982b0dc" providerId="ADAL" clId="{231392C6-8B22-4B81-BE57-E57B8AA47E99}" dt="2025-08-10T06:36:52.831" v="1652" actId="790"/>
            <ac:spMkLst>
              <pc:docMk/>
              <pc:sldMasterMk cId="840446445" sldId="2147483648"/>
              <pc:sldLayoutMk cId="1567941294" sldId="2147483678"/>
              <ac:spMk id="8" creationId="{F86E7D57-E701-B8F7-C3F7-29E10D318B34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846" v="1663" actId="790"/>
          <pc:sldLayoutMkLst>
            <pc:docMk/>
            <pc:sldMasterMk cId="840446445" sldId="2147483648"/>
            <pc:sldLayoutMk cId="1289955059" sldId="2147483680"/>
          </pc:sldLayoutMkLst>
          <pc:spChg chg="mod">
            <ac:chgData name="Christian Haug-Moberg" userId="69af06e0-b486-4ca8-9e38-65cc3982b0dc" providerId="ADAL" clId="{231392C6-8B22-4B81-BE57-E57B8AA47E99}" dt="2025-08-10T06:36:52.839" v="1658" actId="790"/>
            <ac:spMkLst>
              <pc:docMk/>
              <pc:sldMasterMk cId="840446445" sldId="2147483648"/>
              <pc:sldLayoutMk cId="1289955059" sldId="2147483680"/>
              <ac:spMk id="2" creationId="{2DF0A2F4-3704-C758-32B4-1D096427983C}"/>
            </ac:spMkLst>
          </pc:spChg>
          <pc:spChg chg="mod">
            <ac:chgData name="Christian Haug-Moberg" userId="69af06e0-b486-4ca8-9e38-65cc3982b0dc" providerId="ADAL" clId="{231392C6-8B22-4B81-BE57-E57B8AA47E99}" dt="2025-08-10T06:36:52.839" v="1659" actId="790"/>
            <ac:spMkLst>
              <pc:docMk/>
              <pc:sldMasterMk cId="840446445" sldId="2147483648"/>
              <pc:sldLayoutMk cId="1289955059" sldId="2147483680"/>
              <ac:spMk id="3" creationId="{95A6F85B-A9D1-46B0-DBD7-51C09879E90F}"/>
            </ac:spMkLst>
          </pc:spChg>
          <pc:spChg chg="mod">
            <ac:chgData name="Christian Haug-Moberg" userId="69af06e0-b486-4ca8-9e38-65cc3982b0dc" providerId="ADAL" clId="{231392C6-8B22-4B81-BE57-E57B8AA47E99}" dt="2025-08-10T06:36:52.842" v="1661" actId="790"/>
            <ac:spMkLst>
              <pc:docMk/>
              <pc:sldMasterMk cId="840446445" sldId="2147483648"/>
              <pc:sldLayoutMk cId="1289955059" sldId="2147483680"/>
              <ac:spMk id="4" creationId="{22C9B166-5FA9-4658-FA1C-2A0F2482E117}"/>
            </ac:spMkLst>
          </pc:spChg>
          <pc:spChg chg="mod">
            <ac:chgData name="Christian Haug-Moberg" userId="69af06e0-b486-4ca8-9e38-65cc3982b0dc" providerId="ADAL" clId="{231392C6-8B22-4B81-BE57-E57B8AA47E99}" dt="2025-08-10T06:36:52.842" v="1660" actId="790"/>
            <ac:spMkLst>
              <pc:docMk/>
              <pc:sldMasterMk cId="840446445" sldId="2147483648"/>
              <pc:sldLayoutMk cId="1289955059" sldId="2147483680"/>
              <ac:spMk id="5" creationId="{BAEFC224-2E2D-C8E5-234A-0B83AD655CBD}"/>
            </ac:spMkLst>
          </pc:spChg>
          <pc:spChg chg="mod">
            <ac:chgData name="Christian Haug-Moberg" userId="69af06e0-b486-4ca8-9e38-65cc3982b0dc" providerId="ADAL" clId="{231392C6-8B22-4B81-BE57-E57B8AA47E99}" dt="2025-08-10T06:36:52.844" v="1662" actId="790"/>
            <ac:spMkLst>
              <pc:docMk/>
              <pc:sldMasterMk cId="840446445" sldId="2147483648"/>
              <pc:sldLayoutMk cId="1289955059" sldId="2147483680"/>
              <ac:spMk id="6" creationId="{4AC7A330-18B8-5881-7F77-BE7B7206838B}"/>
            </ac:spMkLst>
          </pc:spChg>
          <pc:spChg chg="mod">
            <ac:chgData name="Christian Haug-Moberg" userId="69af06e0-b486-4ca8-9e38-65cc3982b0dc" providerId="ADAL" clId="{231392C6-8B22-4B81-BE57-E57B8AA47E99}" dt="2025-08-10T06:36:52.846" v="1663" actId="790"/>
            <ac:spMkLst>
              <pc:docMk/>
              <pc:sldMasterMk cId="840446445" sldId="2147483648"/>
              <pc:sldLayoutMk cId="1289955059" sldId="2147483680"/>
              <ac:spMk id="7" creationId="{EFC4A1E7-1FA1-1D97-07A1-DF5C798F0F8A}"/>
            </ac:spMkLst>
          </pc:spChg>
          <pc:spChg chg="mod">
            <ac:chgData name="Christian Haug-Moberg" userId="69af06e0-b486-4ca8-9e38-65cc3982b0dc" providerId="ADAL" clId="{231392C6-8B22-4B81-BE57-E57B8AA47E99}" dt="2025-08-10T06:36:52.835" v="1656" actId="790"/>
            <ac:spMkLst>
              <pc:docMk/>
              <pc:sldMasterMk cId="840446445" sldId="2147483648"/>
              <pc:sldLayoutMk cId="1289955059" sldId="2147483680"/>
              <ac:spMk id="10" creationId="{1F4B9B6B-9F80-385F-FDC6-19789187E71C}"/>
            </ac:spMkLst>
          </pc:spChg>
          <pc:spChg chg="mod">
            <ac:chgData name="Christian Haug-Moberg" userId="69af06e0-b486-4ca8-9e38-65cc3982b0dc" providerId="ADAL" clId="{231392C6-8B22-4B81-BE57-E57B8AA47E99}" dt="2025-08-10T06:36:52.835" v="1655" actId="790"/>
            <ac:spMkLst>
              <pc:docMk/>
              <pc:sldMasterMk cId="840446445" sldId="2147483648"/>
              <pc:sldLayoutMk cId="1289955059" sldId="2147483680"/>
              <ac:spMk id="15" creationId="{55A5B49C-7367-5777-5875-1A4339CA7611}"/>
            </ac:spMkLst>
          </pc:spChg>
          <pc:spChg chg="mod">
            <ac:chgData name="Christian Haug-Moberg" userId="69af06e0-b486-4ca8-9e38-65cc3982b0dc" providerId="ADAL" clId="{231392C6-8B22-4B81-BE57-E57B8AA47E99}" dt="2025-08-10T06:36:52.837" v="1657" actId="790"/>
            <ac:spMkLst>
              <pc:docMk/>
              <pc:sldMasterMk cId="840446445" sldId="2147483648"/>
              <pc:sldLayoutMk cId="1289955059" sldId="2147483680"/>
              <ac:spMk id="18" creationId="{A8A78FC4-0E74-D43B-C31A-712D7DE8474D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857" v="1672" actId="790"/>
          <pc:sldLayoutMkLst>
            <pc:docMk/>
            <pc:sldMasterMk cId="840446445" sldId="2147483648"/>
            <pc:sldLayoutMk cId="364001311" sldId="2147483681"/>
          </pc:sldLayoutMkLst>
          <pc:spChg chg="mod">
            <ac:chgData name="Christian Haug-Moberg" userId="69af06e0-b486-4ca8-9e38-65cc3982b0dc" providerId="ADAL" clId="{231392C6-8B22-4B81-BE57-E57B8AA47E99}" dt="2025-08-10T06:36:52.851" v="1667" actId="790"/>
            <ac:spMkLst>
              <pc:docMk/>
              <pc:sldMasterMk cId="840446445" sldId="2147483648"/>
              <pc:sldLayoutMk cId="364001311" sldId="2147483681"/>
              <ac:spMk id="2" creationId="{9D191A59-8C15-8C20-C132-9C1241872930}"/>
            </ac:spMkLst>
          </pc:spChg>
          <pc:spChg chg="mod">
            <ac:chgData name="Christian Haug-Moberg" userId="69af06e0-b486-4ca8-9e38-65cc3982b0dc" providerId="ADAL" clId="{231392C6-8B22-4B81-BE57-E57B8AA47E99}" dt="2025-08-10T06:36:52.851" v="1668" actId="790"/>
            <ac:spMkLst>
              <pc:docMk/>
              <pc:sldMasterMk cId="840446445" sldId="2147483648"/>
              <pc:sldLayoutMk cId="364001311" sldId="2147483681"/>
              <ac:spMk id="3" creationId="{4C670069-7880-F2B6-87D0-2F09038BF4DF}"/>
            </ac:spMkLst>
          </pc:spChg>
          <pc:spChg chg="mod">
            <ac:chgData name="Christian Haug-Moberg" userId="69af06e0-b486-4ca8-9e38-65cc3982b0dc" providerId="ADAL" clId="{231392C6-8B22-4B81-BE57-E57B8AA47E99}" dt="2025-08-10T06:36:52.853" v="1670" actId="790"/>
            <ac:spMkLst>
              <pc:docMk/>
              <pc:sldMasterMk cId="840446445" sldId="2147483648"/>
              <pc:sldLayoutMk cId="364001311" sldId="2147483681"/>
              <ac:spMk id="4" creationId="{252BDBF4-C712-6D64-28F2-1EAAD0DCA2C6}"/>
            </ac:spMkLst>
          </pc:spChg>
          <pc:spChg chg="mod">
            <ac:chgData name="Christian Haug-Moberg" userId="69af06e0-b486-4ca8-9e38-65cc3982b0dc" providerId="ADAL" clId="{231392C6-8B22-4B81-BE57-E57B8AA47E99}" dt="2025-08-10T06:36:52.853" v="1669" actId="790"/>
            <ac:spMkLst>
              <pc:docMk/>
              <pc:sldMasterMk cId="840446445" sldId="2147483648"/>
              <pc:sldLayoutMk cId="364001311" sldId="2147483681"/>
              <ac:spMk id="5" creationId="{A5CC43DB-0E34-3E3B-5071-D9E091F96FDD}"/>
            </ac:spMkLst>
          </pc:spChg>
          <pc:spChg chg="mod">
            <ac:chgData name="Christian Haug-Moberg" userId="69af06e0-b486-4ca8-9e38-65cc3982b0dc" providerId="ADAL" clId="{231392C6-8B22-4B81-BE57-E57B8AA47E99}" dt="2025-08-10T06:36:52.855" v="1671" actId="790"/>
            <ac:spMkLst>
              <pc:docMk/>
              <pc:sldMasterMk cId="840446445" sldId="2147483648"/>
              <pc:sldLayoutMk cId="364001311" sldId="2147483681"/>
              <ac:spMk id="6" creationId="{D6654E94-2CD7-9B3E-EB28-D8EC4B0C3287}"/>
            </ac:spMkLst>
          </pc:spChg>
          <pc:spChg chg="mod">
            <ac:chgData name="Christian Haug-Moberg" userId="69af06e0-b486-4ca8-9e38-65cc3982b0dc" providerId="ADAL" clId="{231392C6-8B22-4B81-BE57-E57B8AA47E99}" dt="2025-08-10T06:36:52.857" v="1672" actId="790"/>
            <ac:spMkLst>
              <pc:docMk/>
              <pc:sldMasterMk cId="840446445" sldId="2147483648"/>
              <pc:sldLayoutMk cId="364001311" sldId="2147483681"/>
              <ac:spMk id="7" creationId="{EB7B13C0-DB28-A217-D18C-0B1305EF8BCE}"/>
            </ac:spMkLst>
          </pc:spChg>
          <pc:spChg chg="mod">
            <ac:chgData name="Christian Haug-Moberg" userId="69af06e0-b486-4ca8-9e38-65cc3982b0dc" providerId="ADAL" clId="{231392C6-8B22-4B81-BE57-E57B8AA47E99}" dt="2025-08-10T06:36:52.848" v="1665" actId="790"/>
            <ac:spMkLst>
              <pc:docMk/>
              <pc:sldMasterMk cId="840446445" sldId="2147483648"/>
              <pc:sldLayoutMk cId="364001311" sldId="2147483681"/>
              <ac:spMk id="10" creationId="{1F4B9B6B-9F80-385F-FDC6-19789187E71C}"/>
            </ac:spMkLst>
          </pc:spChg>
          <pc:spChg chg="mod">
            <ac:chgData name="Christian Haug-Moberg" userId="69af06e0-b486-4ca8-9e38-65cc3982b0dc" providerId="ADAL" clId="{231392C6-8B22-4B81-BE57-E57B8AA47E99}" dt="2025-08-10T06:36:52.846" v="1664" actId="790"/>
            <ac:spMkLst>
              <pc:docMk/>
              <pc:sldMasterMk cId="840446445" sldId="2147483648"/>
              <pc:sldLayoutMk cId="364001311" sldId="2147483681"/>
              <ac:spMk id="15" creationId="{55A5B49C-7367-5777-5875-1A4339CA7611}"/>
            </ac:spMkLst>
          </pc:spChg>
          <pc:spChg chg="mod">
            <ac:chgData name="Christian Haug-Moberg" userId="69af06e0-b486-4ca8-9e38-65cc3982b0dc" providerId="ADAL" clId="{231392C6-8B22-4B81-BE57-E57B8AA47E99}" dt="2025-08-10T06:36:52.849" v="1666" actId="790"/>
            <ac:spMkLst>
              <pc:docMk/>
              <pc:sldMasterMk cId="840446445" sldId="2147483648"/>
              <pc:sldLayoutMk cId="364001311" sldId="2147483681"/>
              <ac:spMk id="18" creationId="{A8A78FC4-0E74-D43B-C31A-712D7DE8474D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868" v="1681" actId="790"/>
          <pc:sldLayoutMkLst>
            <pc:docMk/>
            <pc:sldMasterMk cId="840446445" sldId="2147483648"/>
            <pc:sldLayoutMk cId="1944852751" sldId="2147483682"/>
          </pc:sldLayoutMkLst>
          <pc:spChg chg="mod">
            <ac:chgData name="Christian Haug-Moberg" userId="69af06e0-b486-4ca8-9e38-65cc3982b0dc" providerId="ADAL" clId="{231392C6-8B22-4B81-BE57-E57B8AA47E99}" dt="2025-08-10T06:36:52.861" v="1676" actId="790"/>
            <ac:spMkLst>
              <pc:docMk/>
              <pc:sldMasterMk cId="840446445" sldId="2147483648"/>
              <pc:sldLayoutMk cId="1944852751" sldId="2147483682"/>
              <ac:spMk id="2" creationId="{2717D6BA-4296-E14F-3EA0-C6B130399559}"/>
            </ac:spMkLst>
          </pc:spChg>
          <pc:spChg chg="mod">
            <ac:chgData name="Christian Haug-Moberg" userId="69af06e0-b486-4ca8-9e38-65cc3982b0dc" providerId="ADAL" clId="{231392C6-8B22-4B81-BE57-E57B8AA47E99}" dt="2025-08-10T06:36:52.864" v="1677" actId="790"/>
            <ac:spMkLst>
              <pc:docMk/>
              <pc:sldMasterMk cId="840446445" sldId="2147483648"/>
              <pc:sldLayoutMk cId="1944852751" sldId="2147483682"/>
              <ac:spMk id="3" creationId="{DB6C7F7E-E347-5A50-E398-513AFBFAFCF5}"/>
            </ac:spMkLst>
          </pc:spChg>
          <pc:spChg chg="mod">
            <ac:chgData name="Christian Haug-Moberg" userId="69af06e0-b486-4ca8-9e38-65cc3982b0dc" providerId="ADAL" clId="{231392C6-8B22-4B81-BE57-E57B8AA47E99}" dt="2025-08-10T06:36:52.866" v="1679" actId="790"/>
            <ac:spMkLst>
              <pc:docMk/>
              <pc:sldMasterMk cId="840446445" sldId="2147483648"/>
              <pc:sldLayoutMk cId="1944852751" sldId="2147483682"/>
              <ac:spMk id="4" creationId="{DB19399A-29A2-7C77-0D38-1E4F61D296B2}"/>
            </ac:spMkLst>
          </pc:spChg>
          <pc:spChg chg="mod">
            <ac:chgData name="Christian Haug-Moberg" userId="69af06e0-b486-4ca8-9e38-65cc3982b0dc" providerId="ADAL" clId="{231392C6-8B22-4B81-BE57-E57B8AA47E99}" dt="2025-08-10T06:36:52.864" v="1678" actId="790"/>
            <ac:spMkLst>
              <pc:docMk/>
              <pc:sldMasterMk cId="840446445" sldId="2147483648"/>
              <pc:sldLayoutMk cId="1944852751" sldId="2147483682"/>
              <ac:spMk id="5" creationId="{6699B868-1E04-065D-AA3D-7A1B431488FC}"/>
            </ac:spMkLst>
          </pc:spChg>
          <pc:spChg chg="mod">
            <ac:chgData name="Christian Haug-Moberg" userId="69af06e0-b486-4ca8-9e38-65cc3982b0dc" providerId="ADAL" clId="{231392C6-8B22-4B81-BE57-E57B8AA47E99}" dt="2025-08-10T06:36:52.866" v="1680" actId="790"/>
            <ac:spMkLst>
              <pc:docMk/>
              <pc:sldMasterMk cId="840446445" sldId="2147483648"/>
              <pc:sldLayoutMk cId="1944852751" sldId="2147483682"/>
              <ac:spMk id="6" creationId="{F24F1BEA-3033-6369-E57D-F23366A4F03D}"/>
            </ac:spMkLst>
          </pc:spChg>
          <pc:spChg chg="mod">
            <ac:chgData name="Christian Haug-Moberg" userId="69af06e0-b486-4ca8-9e38-65cc3982b0dc" providerId="ADAL" clId="{231392C6-8B22-4B81-BE57-E57B8AA47E99}" dt="2025-08-10T06:36:52.868" v="1681" actId="790"/>
            <ac:spMkLst>
              <pc:docMk/>
              <pc:sldMasterMk cId="840446445" sldId="2147483648"/>
              <pc:sldLayoutMk cId="1944852751" sldId="2147483682"/>
              <ac:spMk id="7" creationId="{A9C647C5-7BD9-37C0-2621-7DABDC3C7F67}"/>
            </ac:spMkLst>
          </pc:spChg>
          <pc:spChg chg="mod">
            <ac:chgData name="Christian Haug-Moberg" userId="69af06e0-b486-4ca8-9e38-65cc3982b0dc" providerId="ADAL" clId="{231392C6-8B22-4B81-BE57-E57B8AA47E99}" dt="2025-08-10T06:36:52.860" v="1674" actId="790"/>
            <ac:spMkLst>
              <pc:docMk/>
              <pc:sldMasterMk cId="840446445" sldId="2147483648"/>
              <pc:sldLayoutMk cId="1944852751" sldId="2147483682"/>
              <ac:spMk id="10" creationId="{1F4B9B6B-9F80-385F-FDC6-19789187E71C}"/>
            </ac:spMkLst>
          </pc:spChg>
          <pc:spChg chg="mod">
            <ac:chgData name="Christian Haug-Moberg" userId="69af06e0-b486-4ca8-9e38-65cc3982b0dc" providerId="ADAL" clId="{231392C6-8B22-4B81-BE57-E57B8AA47E99}" dt="2025-08-10T06:36:52.857" v="1673" actId="790"/>
            <ac:spMkLst>
              <pc:docMk/>
              <pc:sldMasterMk cId="840446445" sldId="2147483648"/>
              <pc:sldLayoutMk cId="1944852751" sldId="2147483682"/>
              <ac:spMk id="15" creationId="{55A5B49C-7367-5777-5875-1A4339CA7611}"/>
            </ac:spMkLst>
          </pc:spChg>
          <pc:spChg chg="mod">
            <ac:chgData name="Christian Haug-Moberg" userId="69af06e0-b486-4ca8-9e38-65cc3982b0dc" providerId="ADAL" clId="{231392C6-8B22-4B81-BE57-E57B8AA47E99}" dt="2025-08-10T06:36:52.861" v="1675" actId="790"/>
            <ac:spMkLst>
              <pc:docMk/>
              <pc:sldMasterMk cId="840446445" sldId="2147483648"/>
              <pc:sldLayoutMk cId="1944852751" sldId="2147483682"/>
              <ac:spMk id="18" creationId="{A8A78FC4-0E74-D43B-C31A-712D7DE8474D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884" v="1692" actId="790"/>
          <pc:sldLayoutMkLst>
            <pc:docMk/>
            <pc:sldMasterMk cId="840446445" sldId="2147483648"/>
            <pc:sldLayoutMk cId="195285652" sldId="2147483683"/>
          </pc:sldLayoutMkLst>
          <pc:spChg chg="mod">
            <ac:chgData name="Christian Haug-Moberg" userId="69af06e0-b486-4ca8-9e38-65cc3982b0dc" providerId="ADAL" clId="{231392C6-8B22-4B81-BE57-E57B8AA47E99}" dt="2025-08-10T06:36:52.874" v="1685" actId="790"/>
            <ac:spMkLst>
              <pc:docMk/>
              <pc:sldMasterMk cId="840446445" sldId="2147483648"/>
              <pc:sldLayoutMk cId="195285652" sldId="2147483683"/>
              <ac:spMk id="2" creationId="{C22C7849-9F5C-0D52-2979-835BEE86BD37}"/>
            </ac:spMkLst>
          </pc:spChg>
          <pc:spChg chg="mod">
            <ac:chgData name="Christian Haug-Moberg" userId="69af06e0-b486-4ca8-9e38-65cc3982b0dc" providerId="ADAL" clId="{231392C6-8B22-4B81-BE57-E57B8AA47E99}" dt="2025-08-10T06:36:52.874" v="1686" actId="790"/>
            <ac:spMkLst>
              <pc:docMk/>
              <pc:sldMasterMk cId="840446445" sldId="2147483648"/>
              <pc:sldLayoutMk cId="195285652" sldId="2147483683"/>
              <ac:spMk id="4" creationId="{7B407DEE-A474-EB36-C8B0-E4AA7F566043}"/>
            </ac:spMkLst>
          </pc:spChg>
          <pc:spChg chg="mod">
            <ac:chgData name="Christian Haug-Moberg" userId="69af06e0-b486-4ca8-9e38-65cc3982b0dc" providerId="ADAL" clId="{231392C6-8B22-4B81-BE57-E57B8AA47E99}" dt="2025-08-10T06:36:52.877" v="1687" actId="790"/>
            <ac:spMkLst>
              <pc:docMk/>
              <pc:sldMasterMk cId="840446445" sldId="2147483648"/>
              <pc:sldLayoutMk cId="195285652" sldId="2147483683"/>
              <ac:spMk id="6" creationId="{CECF9E5D-2295-BE76-8331-0205FD743320}"/>
            </ac:spMkLst>
          </pc:spChg>
          <pc:spChg chg="mod">
            <ac:chgData name="Christian Haug-Moberg" userId="69af06e0-b486-4ca8-9e38-65cc3982b0dc" providerId="ADAL" clId="{231392C6-8B22-4B81-BE57-E57B8AA47E99}" dt="2025-08-10T06:36:52.877" v="1688" actId="790"/>
            <ac:spMkLst>
              <pc:docMk/>
              <pc:sldMasterMk cId="840446445" sldId="2147483648"/>
              <pc:sldLayoutMk cId="195285652" sldId="2147483683"/>
              <ac:spMk id="7" creationId="{9AF39750-EC2E-4BF8-1295-FC4F397F40BB}"/>
            </ac:spMkLst>
          </pc:spChg>
          <pc:spChg chg="mod">
            <ac:chgData name="Christian Haug-Moberg" userId="69af06e0-b486-4ca8-9e38-65cc3982b0dc" providerId="ADAL" clId="{231392C6-8B22-4B81-BE57-E57B8AA47E99}" dt="2025-08-10T06:36:52.880" v="1690" actId="790"/>
            <ac:spMkLst>
              <pc:docMk/>
              <pc:sldMasterMk cId="840446445" sldId="2147483648"/>
              <pc:sldLayoutMk cId="195285652" sldId="2147483683"/>
              <ac:spMk id="8" creationId="{CF13B21C-62DB-D324-6255-E3EA136C9AD6}"/>
            </ac:spMkLst>
          </pc:spChg>
          <pc:spChg chg="mod">
            <ac:chgData name="Christian Haug-Moberg" userId="69af06e0-b486-4ca8-9e38-65cc3982b0dc" providerId="ADAL" clId="{231392C6-8B22-4B81-BE57-E57B8AA47E99}" dt="2025-08-10T06:36:52.882" v="1691" actId="790"/>
            <ac:spMkLst>
              <pc:docMk/>
              <pc:sldMasterMk cId="840446445" sldId="2147483648"/>
              <pc:sldLayoutMk cId="195285652" sldId="2147483683"/>
              <ac:spMk id="9" creationId="{89F1DBD3-B2E0-5117-C699-AD8E0B25E58F}"/>
            </ac:spMkLst>
          </pc:spChg>
          <pc:spChg chg="mod">
            <ac:chgData name="Christian Haug-Moberg" userId="69af06e0-b486-4ca8-9e38-65cc3982b0dc" providerId="ADAL" clId="{231392C6-8B22-4B81-BE57-E57B8AA47E99}" dt="2025-08-10T06:36:52.870" v="1683" actId="790"/>
            <ac:spMkLst>
              <pc:docMk/>
              <pc:sldMasterMk cId="840446445" sldId="2147483648"/>
              <pc:sldLayoutMk cId="195285652" sldId="2147483683"/>
              <ac:spMk id="10" creationId="{1F4B9B6B-9F80-385F-FDC6-19789187E71C}"/>
            </ac:spMkLst>
          </pc:spChg>
          <pc:spChg chg="mod">
            <ac:chgData name="Christian Haug-Moberg" userId="69af06e0-b486-4ca8-9e38-65cc3982b0dc" providerId="ADAL" clId="{231392C6-8B22-4B81-BE57-E57B8AA47E99}" dt="2025-08-10T06:36:52.884" v="1692" actId="790"/>
            <ac:spMkLst>
              <pc:docMk/>
              <pc:sldMasterMk cId="840446445" sldId="2147483648"/>
              <pc:sldLayoutMk cId="195285652" sldId="2147483683"/>
              <ac:spMk id="11" creationId="{DFB7C1E0-3EC8-F82C-BD1A-52F7D67E6454}"/>
            </ac:spMkLst>
          </pc:spChg>
          <pc:spChg chg="mod">
            <ac:chgData name="Christian Haug-Moberg" userId="69af06e0-b486-4ca8-9e38-65cc3982b0dc" providerId="ADAL" clId="{231392C6-8B22-4B81-BE57-E57B8AA47E99}" dt="2025-08-10T06:36:52.879" v="1689" actId="790"/>
            <ac:spMkLst>
              <pc:docMk/>
              <pc:sldMasterMk cId="840446445" sldId="2147483648"/>
              <pc:sldLayoutMk cId="195285652" sldId="2147483683"/>
              <ac:spMk id="12" creationId="{DD5CCF20-7741-57A5-DF69-E24E2E803AA3}"/>
            </ac:spMkLst>
          </pc:spChg>
          <pc:spChg chg="mod">
            <ac:chgData name="Christian Haug-Moberg" userId="69af06e0-b486-4ca8-9e38-65cc3982b0dc" providerId="ADAL" clId="{231392C6-8B22-4B81-BE57-E57B8AA47E99}" dt="2025-08-10T06:36:52.870" v="1682" actId="790"/>
            <ac:spMkLst>
              <pc:docMk/>
              <pc:sldMasterMk cId="840446445" sldId="2147483648"/>
              <pc:sldLayoutMk cId="195285652" sldId="2147483683"/>
              <ac:spMk id="15" creationId="{55A5B49C-7367-5777-5875-1A4339CA7611}"/>
            </ac:spMkLst>
          </pc:spChg>
          <pc:spChg chg="mod">
            <ac:chgData name="Christian Haug-Moberg" userId="69af06e0-b486-4ca8-9e38-65cc3982b0dc" providerId="ADAL" clId="{231392C6-8B22-4B81-BE57-E57B8AA47E99}" dt="2025-08-10T06:36:52.872" v="1684" actId="790"/>
            <ac:spMkLst>
              <pc:docMk/>
              <pc:sldMasterMk cId="840446445" sldId="2147483648"/>
              <pc:sldLayoutMk cId="195285652" sldId="2147483683"/>
              <ac:spMk id="17" creationId="{9780D937-2A59-6BFF-72CE-DC514C76B269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892" v="1700" actId="790"/>
          <pc:sldLayoutMkLst>
            <pc:docMk/>
            <pc:sldMasterMk cId="840446445" sldId="2147483648"/>
            <pc:sldLayoutMk cId="157554528" sldId="2147483685"/>
          </pc:sldLayoutMkLst>
          <pc:spChg chg="mod">
            <ac:chgData name="Christian Haug-Moberg" userId="69af06e0-b486-4ca8-9e38-65cc3982b0dc" providerId="ADAL" clId="{231392C6-8B22-4B81-BE57-E57B8AA47E99}" dt="2025-08-10T06:36:52.892" v="1700" actId="790"/>
            <ac:spMkLst>
              <pc:docMk/>
              <pc:sldMasterMk cId="840446445" sldId="2147483648"/>
              <pc:sldLayoutMk cId="157554528" sldId="2147483685"/>
              <ac:spMk id="2" creationId="{C7086582-3002-40E8-6BBD-56B6D8B9C5DB}"/>
            </ac:spMkLst>
          </pc:spChg>
          <pc:spChg chg="mod">
            <ac:chgData name="Christian Haug-Moberg" userId="69af06e0-b486-4ca8-9e38-65cc3982b0dc" providerId="ADAL" clId="{231392C6-8B22-4B81-BE57-E57B8AA47E99}" dt="2025-08-10T06:36:52.888" v="1695" actId="790"/>
            <ac:spMkLst>
              <pc:docMk/>
              <pc:sldMasterMk cId="840446445" sldId="2147483648"/>
              <pc:sldLayoutMk cId="157554528" sldId="2147483685"/>
              <ac:spMk id="3" creationId="{A261F359-32FC-C95D-6E40-36EF6B215DA2}"/>
            </ac:spMkLst>
          </pc:spChg>
          <pc:spChg chg="mod">
            <ac:chgData name="Christian Haug-Moberg" userId="69af06e0-b486-4ca8-9e38-65cc3982b0dc" providerId="ADAL" clId="{231392C6-8B22-4B81-BE57-E57B8AA47E99}" dt="2025-08-10T06:36:52.892" v="1699" actId="790"/>
            <ac:spMkLst>
              <pc:docMk/>
              <pc:sldMasterMk cId="840446445" sldId="2147483648"/>
              <pc:sldLayoutMk cId="157554528" sldId="2147483685"/>
              <ac:spMk id="4" creationId="{CC747936-636A-781F-7F4B-02E1B3AAD495}"/>
            </ac:spMkLst>
          </pc:spChg>
          <pc:spChg chg="mod">
            <ac:chgData name="Christian Haug-Moberg" userId="69af06e0-b486-4ca8-9e38-65cc3982b0dc" providerId="ADAL" clId="{231392C6-8B22-4B81-BE57-E57B8AA47E99}" dt="2025-08-10T06:36:52.888" v="1696" actId="790"/>
            <ac:spMkLst>
              <pc:docMk/>
              <pc:sldMasterMk cId="840446445" sldId="2147483648"/>
              <pc:sldLayoutMk cId="157554528" sldId="2147483685"/>
              <ac:spMk id="9" creationId="{9FBE8D1E-2A1C-CCA1-B908-BA3DD7D89F8B}"/>
            </ac:spMkLst>
          </pc:spChg>
          <pc:spChg chg="mod">
            <ac:chgData name="Christian Haug-Moberg" userId="69af06e0-b486-4ca8-9e38-65cc3982b0dc" providerId="ADAL" clId="{231392C6-8B22-4B81-BE57-E57B8AA47E99}" dt="2025-08-10T06:36:52.890" v="1697" actId="790"/>
            <ac:spMkLst>
              <pc:docMk/>
              <pc:sldMasterMk cId="840446445" sldId="2147483648"/>
              <pc:sldLayoutMk cId="157554528" sldId="2147483685"/>
              <ac:spMk id="10" creationId="{1F707B82-47C7-3EB8-D174-700A56E4836C}"/>
            </ac:spMkLst>
          </pc:spChg>
          <pc:spChg chg="mod">
            <ac:chgData name="Christian Haug-Moberg" userId="69af06e0-b486-4ca8-9e38-65cc3982b0dc" providerId="ADAL" clId="{231392C6-8B22-4B81-BE57-E57B8AA47E99}" dt="2025-08-10T06:36:52.890" v="1698" actId="790"/>
            <ac:spMkLst>
              <pc:docMk/>
              <pc:sldMasterMk cId="840446445" sldId="2147483648"/>
              <pc:sldLayoutMk cId="157554528" sldId="2147483685"/>
              <ac:spMk id="11" creationId="{52E01644-8E2D-2A96-D899-D7AFC1DAFE6F}"/>
            </ac:spMkLst>
          </pc:spChg>
          <pc:spChg chg="mod">
            <ac:chgData name="Christian Haug-Moberg" userId="69af06e0-b486-4ca8-9e38-65cc3982b0dc" providerId="ADAL" clId="{231392C6-8B22-4B81-BE57-E57B8AA47E99}" dt="2025-08-10T06:36:52.886" v="1694" actId="790"/>
            <ac:spMkLst>
              <pc:docMk/>
              <pc:sldMasterMk cId="840446445" sldId="2147483648"/>
              <pc:sldLayoutMk cId="157554528" sldId="2147483685"/>
              <ac:spMk id="13" creationId="{A8D021B5-6379-2743-A497-291F79ADB45F}"/>
            </ac:spMkLst>
          </pc:spChg>
          <pc:spChg chg="mod">
            <ac:chgData name="Christian Haug-Moberg" userId="69af06e0-b486-4ca8-9e38-65cc3982b0dc" providerId="ADAL" clId="{231392C6-8B22-4B81-BE57-E57B8AA47E99}" dt="2025-08-10T06:36:52.884" v="1693" actId="790"/>
            <ac:spMkLst>
              <pc:docMk/>
              <pc:sldMasterMk cId="840446445" sldId="2147483648"/>
              <pc:sldLayoutMk cId="157554528" sldId="2147483685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916" v="1714" actId="790"/>
          <pc:sldLayoutMkLst>
            <pc:docMk/>
            <pc:sldMasterMk cId="840446445" sldId="2147483648"/>
            <pc:sldLayoutMk cId="643782967" sldId="2147483686"/>
          </pc:sldLayoutMkLst>
          <pc:spChg chg="mod">
            <ac:chgData name="Christian Haug-Moberg" userId="69af06e0-b486-4ca8-9e38-65cc3982b0dc" providerId="ADAL" clId="{231392C6-8B22-4B81-BE57-E57B8AA47E99}" dt="2025-08-10T06:36:52.916" v="1714" actId="790"/>
            <ac:spMkLst>
              <pc:docMk/>
              <pc:sldMasterMk cId="840446445" sldId="2147483648"/>
              <pc:sldLayoutMk cId="643782967" sldId="2147483686"/>
              <ac:spMk id="2" creationId="{B829D31A-222A-DF10-84EA-9E1C0B5BEED8}"/>
            </ac:spMkLst>
          </pc:spChg>
          <pc:spChg chg="mod">
            <ac:chgData name="Christian Haug-Moberg" userId="69af06e0-b486-4ca8-9e38-65cc3982b0dc" providerId="ADAL" clId="{231392C6-8B22-4B81-BE57-E57B8AA47E99}" dt="2025-08-10T06:36:52.912" v="1711" actId="790"/>
            <ac:spMkLst>
              <pc:docMk/>
              <pc:sldMasterMk cId="840446445" sldId="2147483648"/>
              <pc:sldLayoutMk cId="643782967" sldId="2147483686"/>
              <ac:spMk id="5" creationId="{F284992C-0EE0-B847-A130-9DCB0FDE2ABF}"/>
            </ac:spMkLst>
          </pc:spChg>
          <pc:spChg chg="mod">
            <ac:chgData name="Christian Haug-Moberg" userId="69af06e0-b486-4ca8-9e38-65cc3982b0dc" providerId="ADAL" clId="{231392C6-8B22-4B81-BE57-E57B8AA47E99}" dt="2025-08-10T06:36:52.910" v="1709" actId="790"/>
            <ac:spMkLst>
              <pc:docMk/>
              <pc:sldMasterMk cId="840446445" sldId="2147483648"/>
              <pc:sldLayoutMk cId="643782967" sldId="2147483686"/>
              <ac:spMk id="6" creationId="{2D822448-001D-1687-BE80-2F96C7C7FF14}"/>
            </ac:spMkLst>
          </pc:spChg>
          <pc:spChg chg="mod">
            <ac:chgData name="Christian Haug-Moberg" userId="69af06e0-b486-4ca8-9e38-65cc3982b0dc" providerId="ADAL" clId="{231392C6-8B22-4B81-BE57-E57B8AA47E99}" dt="2025-08-10T06:36:52.910" v="1710" actId="790"/>
            <ac:spMkLst>
              <pc:docMk/>
              <pc:sldMasterMk cId="840446445" sldId="2147483648"/>
              <pc:sldLayoutMk cId="643782967" sldId="2147483686"/>
              <ac:spMk id="7" creationId="{5E969F30-BE8D-29EA-280A-53837049B325}"/>
            </ac:spMkLst>
          </pc:spChg>
          <pc:spChg chg="mod">
            <ac:chgData name="Christian Haug-Moberg" userId="69af06e0-b486-4ca8-9e38-65cc3982b0dc" providerId="ADAL" clId="{231392C6-8B22-4B81-BE57-E57B8AA47E99}" dt="2025-08-10T06:36:52.914" v="1712" actId="790"/>
            <ac:spMkLst>
              <pc:docMk/>
              <pc:sldMasterMk cId="840446445" sldId="2147483648"/>
              <pc:sldLayoutMk cId="643782967" sldId="2147483686"/>
              <ac:spMk id="8" creationId="{8C9853EC-C3DD-9EE5-8314-E7C46762F6D0}"/>
            </ac:spMkLst>
          </pc:spChg>
          <pc:spChg chg="mod">
            <ac:chgData name="Christian Haug-Moberg" userId="69af06e0-b486-4ca8-9e38-65cc3982b0dc" providerId="ADAL" clId="{231392C6-8B22-4B81-BE57-E57B8AA47E99}" dt="2025-08-10T06:36:52.914" v="1713" actId="790"/>
            <ac:spMkLst>
              <pc:docMk/>
              <pc:sldMasterMk cId="840446445" sldId="2147483648"/>
              <pc:sldLayoutMk cId="643782967" sldId="2147483686"/>
              <ac:spMk id="9" creationId="{463621C9-EF60-D957-0099-47032672A16C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947" v="1739" actId="790"/>
          <pc:sldLayoutMkLst>
            <pc:docMk/>
            <pc:sldMasterMk cId="840446445" sldId="2147483648"/>
            <pc:sldLayoutMk cId="3409655061" sldId="2147483687"/>
          </pc:sldLayoutMkLst>
          <pc:spChg chg="mod">
            <ac:chgData name="Christian Haug-Moberg" userId="69af06e0-b486-4ca8-9e38-65cc3982b0dc" providerId="ADAL" clId="{231392C6-8B22-4B81-BE57-E57B8AA47E99}" dt="2025-08-10T06:36:52.928" v="1730" actId="790"/>
            <ac:spMkLst>
              <pc:docMk/>
              <pc:sldMasterMk cId="840446445" sldId="2147483648"/>
              <pc:sldLayoutMk cId="3409655061" sldId="2147483687"/>
              <ac:spMk id="5" creationId="{16C76C1D-061F-EF97-54F9-5261EEBFCC25}"/>
            </ac:spMkLst>
          </pc:spChg>
          <pc:spChg chg="mod">
            <ac:chgData name="Christian Haug-Moberg" userId="69af06e0-b486-4ca8-9e38-65cc3982b0dc" providerId="ADAL" clId="{231392C6-8B22-4B81-BE57-E57B8AA47E99}" dt="2025-08-10T06:36:52.923" v="1722" actId="790"/>
            <ac:spMkLst>
              <pc:docMk/>
              <pc:sldMasterMk cId="840446445" sldId="2147483648"/>
              <pc:sldLayoutMk cId="3409655061" sldId="2147483687"/>
              <ac:spMk id="6" creationId="{2D822448-001D-1687-BE80-2F96C7C7FF14}"/>
            </ac:spMkLst>
          </pc:spChg>
          <pc:spChg chg="mod">
            <ac:chgData name="Christian Haug-Moberg" userId="69af06e0-b486-4ca8-9e38-65cc3982b0dc" providerId="ADAL" clId="{231392C6-8B22-4B81-BE57-E57B8AA47E99}" dt="2025-08-10T06:36:52.927" v="1723" actId="790"/>
            <ac:spMkLst>
              <pc:docMk/>
              <pc:sldMasterMk cId="840446445" sldId="2147483648"/>
              <pc:sldLayoutMk cId="3409655061" sldId="2147483687"/>
              <ac:spMk id="7" creationId="{5E969F30-BE8D-29EA-280A-53837049B325}"/>
            </ac:spMkLst>
          </pc:spChg>
          <pc:spChg chg="mod">
            <ac:chgData name="Christian Haug-Moberg" userId="69af06e0-b486-4ca8-9e38-65cc3982b0dc" providerId="ADAL" clId="{231392C6-8B22-4B81-BE57-E57B8AA47E99}" dt="2025-08-10T06:36:52.928" v="1724" actId="790"/>
            <ac:spMkLst>
              <pc:docMk/>
              <pc:sldMasterMk cId="840446445" sldId="2147483648"/>
              <pc:sldLayoutMk cId="3409655061" sldId="2147483687"/>
              <ac:spMk id="8" creationId="{EA7B756E-9A10-409D-CDB7-34DA0F7C4C4A}"/>
            </ac:spMkLst>
          </pc:spChg>
          <pc:spChg chg="mod">
            <ac:chgData name="Christian Haug-Moberg" userId="69af06e0-b486-4ca8-9e38-65cc3982b0dc" providerId="ADAL" clId="{231392C6-8B22-4B81-BE57-E57B8AA47E99}" dt="2025-08-10T06:36:52.928" v="1726" actId="790"/>
            <ac:spMkLst>
              <pc:docMk/>
              <pc:sldMasterMk cId="840446445" sldId="2147483648"/>
              <pc:sldLayoutMk cId="3409655061" sldId="2147483687"/>
              <ac:spMk id="9" creationId="{6E47833F-046D-2705-7BF2-355C70692918}"/>
            </ac:spMkLst>
          </pc:spChg>
          <pc:spChg chg="mod">
            <ac:chgData name="Christian Haug-Moberg" userId="69af06e0-b486-4ca8-9e38-65cc3982b0dc" providerId="ADAL" clId="{231392C6-8B22-4B81-BE57-E57B8AA47E99}" dt="2025-08-10T06:36:52.928" v="1727" actId="790"/>
            <ac:spMkLst>
              <pc:docMk/>
              <pc:sldMasterMk cId="840446445" sldId="2147483648"/>
              <pc:sldLayoutMk cId="3409655061" sldId="2147483687"/>
              <ac:spMk id="12" creationId="{5A36A991-8955-EA9D-161D-1AD1729817DD}"/>
            </ac:spMkLst>
          </pc:spChg>
          <pc:spChg chg="mod">
            <ac:chgData name="Christian Haug-Moberg" userId="69af06e0-b486-4ca8-9e38-65cc3982b0dc" providerId="ADAL" clId="{231392C6-8B22-4B81-BE57-E57B8AA47E99}" dt="2025-08-10T06:36:52.928" v="1725" actId="790"/>
            <ac:spMkLst>
              <pc:docMk/>
              <pc:sldMasterMk cId="840446445" sldId="2147483648"/>
              <pc:sldLayoutMk cId="3409655061" sldId="2147483687"/>
              <ac:spMk id="13" creationId="{A8D021B5-6379-2743-A497-291F79ADB45F}"/>
            </ac:spMkLst>
          </pc:spChg>
          <pc:spChg chg="mod">
            <ac:chgData name="Christian Haug-Moberg" userId="69af06e0-b486-4ca8-9e38-65cc3982b0dc" providerId="ADAL" clId="{231392C6-8B22-4B81-BE57-E57B8AA47E99}" dt="2025-08-10T06:36:52.923" v="1721" actId="790"/>
            <ac:spMkLst>
              <pc:docMk/>
              <pc:sldMasterMk cId="840446445" sldId="2147483648"/>
              <pc:sldLayoutMk cId="3409655061" sldId="2147483687"/>
              <ac:spMk id="15" creationId="{55A5B49C-7367-5777-5875-1A4339CA7611}"/>
            </ac:spMkLst>
          </pc:spChg>
          <pc:spChg chg="mod">
            <ac:chgData name="Christian Haug-Moberg" userId="69af06e0-b486-4ca8-9e38-65cc3982b0dc" providerId="ADAL" clId="{231392C6-8B22-4B81-BE57-E57B8AA47E99}" dt="2025-08-10T06:36:52.928" v="1728" actId="790"/>
            <ac:spMkLst>
              <pc:docMk/>
              <pc:sldMasterMk cId="840446445" sldId="2147483648"/>
              <pc:sldLayoutMk cId="3409655061" sldId="2147483687"/>
              <ac:spMk id="17" creationId="{AB6CFBCD-841F-7435-D561-4CB8055F3076}"/>
            </ac:spMkLst>
          </pc:spChg>
          <pc:spChg chg="mod">
            <ac:chgData name="Christian Haug-Moberg" userId="69af06e0-b486-4ca8-9e38-65cc3982b0dc" providerId="ADAL" clId="{231392C6-8B22-4B81-BE57-E57B8AA47E99}" dt="2025-08-10T06:36:52.928" v="1729" actId="790"/>
            <ac:spMkLst>
              <pc:docMk/>
              <pc:sldMasterMk cId="840446445" sldId="2147483648"/>
              <pc:sldLayoutMk cId="3409655061" sldId="2147483687"/>
              <ac:spMk id="20" creationId="{37A834ED-7615-B431-7514-61CA2987FBF5}"/>
            </ac:spMkLst>
          </pc:spChg>
          <pc:spChg chg="mod">
            <ac:chgData name="Christian Haug-Moberg" userId="69af06e0-b486-4ca8-9e38-65cc3982b0dc" providerId="ADAL" clId="{231392C6-8B22-4B81-BE57-E57B8AA47E99}" dt="2025-08-10T06:36:52.928" v="1731" actId="790"/>
            <ac:spMkLst>
              <pc:docMk/>
              <pc:sldMasterMk cId="840446445" sldId="2147483648"/>
              <pc:sldLayoutMk cId="3409655061" sldId="2147483687"/>
              <ac:spMk id="21" creationId="{3E2CAFAB-034A-00B8-28CC-2F5C7EC57A36}"/>
            </ac:spMkLst>
          </pc:spChg>
          <pc:spChg chg="mod">
            <ac:chgData name="Christian Haug-Moberg" userId="69af06e0-b486-4ca8-9e38-65cc3982b0dc" providerId="ADAL" clId="{231392C6-8B22-4B81-BE57-E57B8AA47E99}" dt="2025-08-10T06:36:52.928" v="1732" actId="790"/>
            <ac:spMkLst>
              <pc:docMk/>
              <pc:sldMasterMk cId="840446445" sldId="2147483648"/>
              <pc:sldLayoutMk cId="3409655061" sldId="2147483687"/>
              <ac:spMk id="22" creationId="{D0151A16-3F0D-A641-FD1B-A79292AFD02D}"/>
            </ac:spMkLst>
          </pc:spChg>
          <pc:spChg chg="mod">
            <ac:chgData name="Christian Haug-Moberg" userId="69af06e0-b486-4ca8-9e38-65cc3982b0dc" providerId="ADAL" clId="{231392C6-8B22-4B81-BE57-E57B8AA47E99}" dt="2025-08-10T06:36:52.928" v="1733" actId="790"/>
            <ac:spMkLst>
              <pc:docMk/>
              <pc:sldMasterMk cId="840446445" sldId="2147483648"/>
              <pc:sldLayoutMk cId="3409655061" sldId="2147483687"/>
              <ac:spMk id="23" creationId="{2EF8459D-41A4-01A2-F810-66DF214C920C}"/>
            </ac:spMkLst>
          </pc:spChg>
          <pc:spChg chg="mod">
            <ac:chgData name="Christian Haug-Moberg" userId="69af06e0-b486-4ca8-9e38-65cc3982b0dc" providerId="ADAL" clId="{231392C6-8B22-4B81-BE57-E57B8AA47E99}" dt="2025-08-10T06:36:52.928" v="1734" actId="790"/>
            <ac:spMkLst>
              <pc:docMk/>
              <pc:sldMasterMk cId="840446445" sldId="2147483648"/>
              <pc:sldLayoutMk cId="3409655061" sldId="2147483687"/>
              <ac:spMk id="24" creationId="{57A1CB04-BD24-9309-FEBD-18BF69F2DAD0}"/>
            </ac:spMkLst>
          </pc:spChg>
          <pc:spChg chg="mod">
            <ac:chgData name="Christian Haug-Moberg" userId="69af06e0-b486-4ca8-9e38-65cc3982b0dc" providerId="ADAL" clId="{231392C6-8B22-4B81-BE57-E57B8AA47E99}" dt="2025-08-10T06:36:52.928" v="1735" actId="790"/>
            <ac:spMkLst>
              <pc:docMk/>
              <pc:sldMasterMk cId="840446445" sldId="2147483648"/>
              <pc:sldLayoutMk cId="3409655061" sldId="2147483687"/>
              <ac:spMk id="25" creationId="{E4708535-4D5E-6EB2-6ACB-8EDE8EB7D31C}"/>
            </ac:spMkLst>
          </pc:spChg>
          <pc:spChg chg="mod">
            <ac:chgData name="Christian Haug-Moberg" userId="69af06e0-b486-4ca8-9e38-65cc3982b0dc" providerId="ADAL" clId="{231392C6-8B22-4B81-BE57-E57B8AA47E99}" dt="2025-08-10T06:36:52.943" v="1736" actId="790"/>
            <ac:spMkLst>
              <pc:docMk/>
              <pc:sldMasterMk cId="840446445" sldId="2147483648"/>
              <pc:sldLayoutMk cId="3409655061" sldId="2147483687"/>
              <ac:spMk id="26" creationId="{1EF4B86E-A0C4-18FF-8493-04921D4EE680}"/>
            </ac:spMkLst>
          </pc:spChg>
          <pc:spChg chg="mod">
            <ac:chgData name="Christian Haug-Moberg" userId="69af06e0-b486-4ca8-9e38-65cc3982b0dc" providerId="ADAL" clId="{231392C6-8B22-4B81-BE57-E57B8AA47E99}" dt="2025-08-10T06:36:52.943" v="1737" actId="790"/>
            <ac:spMkLst>
              <pc:docMk/>
              <pc:sldMasterMk cId="840446445" sldId="2147483648"/>
              <pc:sldLayoutMk cId="3409655061" sldId="2147483687"/>
              <ac:spMk id="27" creationId="{F1DBABCD-D6B9-745F-BA3E-ACDA11BE6402}"/>
            </ac:spMkLst>
          </pc:spChg>
          <pc:spChg chg="mod">
            <ac:chgData name="Christian Haug-Moberg" userId="69af06e0-b486-4ca8-9e38-65cc3982b0dc" providerId="ADAL" clId="{231392C6-8B22-4B81-BE57-E57B8AA47E99}" dt="2025-08-10T06:36:52.945" v="1738" actId="790"/>
            <ac:spMkLst>
              <pc:docMk/>
              <pc:sldMasterMk cId="840446445" sldId="2147483648"/>
              <pc:sldLayoutMk cId="3409655061" sldId="2147483687"/>
              <ac:spMk id="28" creationId="{62CF8300-6579-A1F0-28DA-BF4259144AAD}"/>
            </ac:spMkLst>
          </pc:spChg>
          <pc:spChg chg="mod">
            <ac:chgData name="Christian Haug-Moberg" userId="69af06e0-b486-4ca8-9e38-65cc3982b0dc" providerId="ADAL" clId="{231392C6-8B22-4B81-BE57-E57B8AA47E99}" dt="2025-08-10T06:36:52.947" v="1739" actId="790"/>
            <ac:spMkLst>
              <pc:docMk/>
              <pc:sldMasterMk cId="840446445" sldId="2147483648"/>
              <pc:sldLayoutMk cId="3409655061" sldId="2147483687"/>
              <ac:spMk id="29" creationId="{81076D46-D410-94CE-97EF-395A9507EEE3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975" v="1763" actId="790"/>
          <pc:sldLayoutMkLst>
            <pc:docMk/>
            <pc:sldMasterMk cId="840446445" sldId="2147483648"/>
            <pc:sldLayoutMk cId="534986259" sldId="2147483688"/>
          </pc:sldLayoutMkLst>
          <pc:spChg chg="mod">
            <ac:chgData name="Christian Haug-Moberg" userId="69af06e0-b486-4ca8-9e38-65cc3982b0dc" providerId="ADAL" clId="{231392C6-8B22-4B81-BE57-E57B8AA47E99}" dt="2025-08-10T06:36:52.947" v="1740" actId="790"/>
            <ac:spMkLst>
              <pc:docMk/>
              <pc:sldMasterMk cId="840446445" sldId="2147483648"/>
              <pc:sldLayoutMk cId="534986259" sldId="2147483688"/>
              <ac:spMk id="2" creationId="{AF1D8668-A268-530A-DC9F-9A8F9FE676E8}"/>
            </ac:spMkLst>
          </pc:spChg>
          <pc:spChg chg="mod">
            <ac:chgData name="Christian Haug-Moberg" userId="69af06e0-b486-4ca8-9e38-65cc3982b0dc" providerId="ADAL" clId="{231392C6-8B22-4B81-BE57-E57B8AA47E99}" dt="2025-08-10T06:36:52.963" v="1754" actId="790"/>
            <ac:spMkLst>
              <pc:docMk/>
              <pc:sldMasterMk cId="840446445" sldId="2147483648"/>
              <pc:sldLayoutMk cId="534986259" sldId="2147483688"/>
              <ac:spMk id="3" creationId="{8CBED00B-7AC8-B881-A3E4-486969FA0B58}"/>
            </ac:spMkLst>
          </pc:spChg>
          <pc:spChg chg="mod">
            <ac:chgData name="Christian Haug-Moberg" userId="69af06e0-b486-4ca8-9e38-65cc3982b0dc" providerId="ADAL" clId="{231392C6-8B22-4B81-BE57-E57B8AA47E99}" dt="2025-08-10T06:36:52.949" v="1742" actId="790"/>
            <ac:spMkLst>
              <pc:docMk/>
              <pc:sldMasterMk cId="840446445" sldId="2147483648"/>
              <pc:sldLayoutMk cId="534986259" sldId="2147483688"/>
              <ac:spMk id="4" creationId="{18EC7FD3-605B-29AF-19DB-5801E13599C4}"/>
            </ac:spMkLst>
          </pc:spChg>
          <pc:spChg chg="mod">
            <ac:chgData name="Christian Haug-Moberg" userId="69af06e0-b486-4ca8-9e38-65cc3982b0dc" providerId="ADAL" clId="{231392C6-8B22-4B81-BE57-E57B8AA47E99}" dt="2025-08-10T06:36:52.967" v="1755" actId="790"/>
            <ac:spMkLst>
              <pc:docMk/>
              <pc:sldMasterMk cId="840446445" sldId="2147483648"/>
              <pc:sldLayoutMk cId="534986259" sldId="2147483688"/>
              <ac:spMk id="5" creationId="{60A21E12-FB23-A7AB-3F6D-F067BFE04855}"/>
            </ac:spMkLst>
          </pc:spChg>
          <pc:spChg chg="mod">
            <ac:chgData name="Christian Haug-Moberg" userId="69af06e0-b486-4ca8-9e38-65cc3982b0dc" providerId="ADAL" clId="{231392C6-8B22-4B81-BE57-E57B8AA47E99}" dt="2025-08-10T06:36:52.967" v="1756" actId="790"/>
            <ac:spMkLst>
              <pc:docMk/>
              <pc:sldMasterMk cId="840446445" sldId="2147483648"/>
              <pc:sldLayoutMk cId="534986259" sldId="2147483688"/>
              <ac:spMk id="6" creationId="{ED9C7BB5-6F15-E0B5-C4D2-6F029A2E8083}"/>
            </ac:spMkLst>
          </pc:spChg>
          <pc:spChg chg="mod">
            <ac:chgData name="Christian Haug-Moberg" userId="69af06e0-b486-4ca8-9e38-65cc3982b0dc" providerId="ADAL" clId="{231392C6-8B22-4B81-BE57-E57B8AA47E99}" dt="2025-08-10T06:36:52.969" v="1757" actId="790"/>
            <ac:spMkLst>
              <pc:docMk/>
              <pc:sldMasterMk cId="840446445" sldId="2147483648"/>
              <pc:sldLayoutMk cId="534986259" sldId="2147483688"/>
              <ac:spMk id="7" creationId="{EC46F625-26EE-A171-DBA8-598CF5E84A89}"/>
            </ac:spMkLst>
          </pc:spChg>
          <pc:spChg chg="mod">
            <ac:chgData name="Christian Haug-Moberg" userId="69af06e0-b486-4ca8-9e38-65cc3982b0dc" providerId="ADAL" clId="{231392C6-8B22-4B81-BE57-E57B8AA47E99}" dt="2025-08-10T06:36:52.971" v="1758" actId="790"/>
            <ac:spMkLst>
              <pc:docMk/>
              <pc:sldMasterMk cId="840446445" sldId="2147483648"/>
              <pc:sldLayoutMk cId="534986259" sldId="2147483688"/>
              <ac:spMk id="8" creationId="{3DCEB8AD-BFEE-3E4C-3AD3-18A5B1CD93AF}"/>
            </ac:spMkLst>
          </pc:spChg>
          <pc:spChg chg="mod">
            <ac:chgData name="Christian Haug-Moberg" userId="69af06e0-b486-4ca8-9e38-65cc3982b0dc" providerId="ADAL" clId="{231392C6-8B22-4B81-BE57-E57B8AA47E99}" dt="2025-08-10T06:36:52.951" v="1743" actId="790"/>
            <ac:spMkLst>
              <pc:docMk/>
              <pc:sldMasterMk cId="840446445" sldId="2147483648"/>
              <pc:sldLayoutMk cId="534986259" sldId="2147483688"/>
              <ac:spMk id="9" creationId="{6E47833F-046D-2705-7BF2-355C70692918}"/>
            </ac:spMkLst>
          </pc:spChg>
          <pc:spChg chg="mod">
            <ac:chgData name="Christian Haug-Moberg" userId="69af06e0-b486-4ca8-9e38-65cc3982b0dc" providerId="ADAL" clId="{231392C6-8B22-4B81-BE57-E57B8AA47E99}" dt="2025-08-10T06:36:52.971" v="1759" actId="790"/>
            <ac:spMkLst>
              <pc:docMk/>
              <pc:sldMasterMk cId="840446445" sldId="2147483648"/>
              <pc:sldLayoutMk cId="534986259" sldId="2147483688"/>
              <ac:spMk id="10" creationId="{AF83B832-A482-978D-7D5E-719EF12BB338}"/>
            </ac:spMkLst>
          </pc:spChg>
          <pc:spChg chg="mod">
            <ac:chgData name="Christian Haug-Moberg" userId="69af06e0-b486-4ca8-9e38-65cc3982b0dc" providerId="ADAL" clId="{231392C6-8B22-4B81-BE57-E57B8AA47E99}" dt="2025-08-10T06:36:52.953" v="1744" actId="790"/>
            <ac:spMkLst>
              <pc:docMk/>
              <pc:sldMasterMk cId="840446445" sldId="2147483648"/>
              <pc:sldLayoutMk cId="534986259" sldId="2147483688"/>
              <ac:spMk id="11" creationId="{4E1227A4-5C71-B97A-1E8B-945986AE3502}"/>
            </ac:spMkLst>
          </pc:spChg>
          <pc:spChg chg="mod">
            <ac:chgData name="Christian Haug-Moberg" userId="69af06e0-b486-4ca8-9e38-65cc3982b0dc" providerId="ADAL" clId="{231392C6-8B22-4B81-BE57-E57B8AA47E99}" dt="2025-08-10T06:36:52.953" v="1745" actId="790"/>
            <ac:spMkLst>
              <pc:docMk/>
              <pc:sldMasterMk cId="840446445" sldId="2147483648"/>
              <pc:sldLayoutMk cId="534986259" sldId="2147483688"/>
              <ac:spMk id="12" creationId="{5A36A991-8955-EA9D-161D-1AD1729817DD}"/>
            </ac:spMkLst>
          </pc:spChg>
          <pc:spChg chg="mod">
            <ac:chgData name="Christian Haug-Moberg" userId="69af06e0-b486-4ca8-9e38-65cc3982b0dc" providerId="ADAL" clId="{231392C6-8B22-4B81-BE57-E57B8AA47E99}" dt="2025-08-10T06:36:52.973" v="1760" actId="790"/>
            <ac:spMkLst>
              <pc:docMk/>
              <pc:sldMasterMk cId="840446445" sldId="2147483648"/>
              <pc:sldLayoutMk cId="534986259" sldId="2147483688"/>
              <ac:spMk id="13" creationId="{032E7177-B080-5D14-A73A-7D08EFE11301}"/>
            </ac:spMkLst>
          </pc:spChg>
          <pc:spChg chg="mod">
            <ac:chgData name="Christian Haug-Moberg" userId="69af06e0-b486-4ca8-9e38-65cc3982b0dc" providerId="ADAL" clId="{231392C6-8B22-4B81-BE57-E57B8AA47E99}" dt="2025-08-10T06:36:52.975" v="1761" actId="790"/>
            <ac:spMkLst>
              <pc:docMk/>
              <pc:sldMasterMk cId="840446445" sldId="2147483648"/>
              <pc:sldLayoutMk cId="534986259" sldId="2147483688"/>
              <ac:spMk id="14" creationId="{5B1B7AFF-5320-D708-0C30-606586452A3B}"/>
            </ac:spMkLst>
          </pc:spChg>
          <pc:spChg chg="mod">
            <ac:chgData name="Christian Haug-Moberg" userId="69af06e0-b486-4ca8-9e38-65cc3982b0dc" providerId="ADAL" clId="{231392C6-8B22-4B81-BE57-E57B8AA47E99}" dt="2025-08-10T06:36:52.949" v="1741" actId="790"/>
            <ac:spMkLst>
              <pc:docMk/>
              <pc:sldMasterMk cId="840446445" sldId="2147483648"/>
              <pc:sldLayoutMk cId="534986259" sldId="2147483688"/>
              <ac:spMk id="15" creationId="{55A5B49C-7367-5777-5875-1A4339CA7611}"/>
            </ac:spMkLst>
          </pc:spChg>
          <pc:spChg chg="mod">
            <ac:chgData name="Christian Haug-Moberg" userId="69af06e0-b486-4ca8-9e38-65cc3982b0dc" providerId="ADAL" clId="{231392C6-8B22-4B81-BE57-E57B8AA47E99}" dt="2025-08-10T06:36:52.955" v="1746" actId="790"/>
            <ac:spMkLst>
              <pc:docMk/>
              <pc:sldMasterMk cId="840446445" sldId="2147483648"/>
              <pc:sldLayoutMk cId="534986259" sldId="2147483688"/>
              <ac:spMk id="16" creationId="{7EA92302-6F07-6A9F-2A74-0E7E46B02F94}"/>
            </ac:spMkLst>
          </pc:spChg>
          <pc:spChg chg="mod">
            <ac:chgData name="Christian Haug-Moberg" userId="69af06e0-b486-4ca8-9e38-65cc3982b0dc" providerId="ADAL" clId="{231392C6-8B22-4B81-BE57-E57B8AA47E99}" dt="2025-08-10T06:36:52.955" v="1747" actId="790"/>
            <ac:spMkLst>
              <pc:docMk/>
              <pc:sldMasterMk cId="840446445" sldId="2147483648"/>
              <pc:sldLayoutMk cId="534986259" sldId="2147483688"/>
              <ac:spMk id="17" creationId="{AB6CFBCD-841F-7435-D561-4CB8055F3076}"/>
            </ac:spMkLst>
          </pc:spChg>
          <pc:spChg chg="mod">
            <ac:chgData name="Christian Haug-Moberg" userId="69af06e0-b486-4ca8-9e38-65cc3982b0dc" providerId="ADAL" clId="{231392C6-8B22-4B81-BE57-E57B8AA47E99}" dt="2025-08-10T06:36:52.975" v="1762" actId="790"/>
            <ac:spMkLst>
              <pc:docMk/>
              <pc:sldMasterMk cId="840446445" sldId="2147483648"/>
              <pc:sldLayoutMk cId="534986259" sldId="2147483688"/>
              <ac:spMk id="18" creationId="{890BA215-0995-C14D-EDFA-CC11B9946ECA}"/>
            </ac:spMkLst>
          </pc:spChg>
          <pc:spChg chg="mod">
            <ac:chgData name="Christian Haug-Moberg" userId="69af06e0-b486-4ca8-9e38-65cc3982b0dc" providerId="ADAL" clId="{231392C6-8B22-4B81-BE57-E57B8AA47E99}" dt="2025-08-10T06:36:52.955" v="1748" actId="790"/>
            <ac:spMkLst>
              <pc:docMk/>
              <pc:sldMasterMk cId="840446445" sldId="2147483648"/>
              <pc:sldLayoutMk cId="534986259" sldId="2147483688"/>
              <ac:spMk id="19" creationId="{9BE44AD4-B407-CB41-7E6A-D2F2FDE2A07E}"/>
            </ac:spMkLst>
          </pc:spChg>
          <pc:spChg chg="mod">
            <ac:chgData name="Christian Haug-Moberg" userId="69af06e0-b486-4ca8-9e38-65cc3982b0dc" providerId="ADAL" clId="{231392C6-8B22-4B81-BE57-E57B8AA47E99}" dt="2025-08-10T06:36:52.959" v="1749" actId="790"/>
            <ac:spMkLst>
              <pc:docMk/>
              <pc:sldMasterMk cId="840446445" sldId="2147483648"/>
              <pc:sldLayoutMk cId="534986259" sldId="2147483688"/>
              <ac:spMk id="20" creationId="{37A834ED-7615-B431-7514-61CA2987FBF5}"/>
            </ac:spMkLst>
          </pc:spChg>
          <pc:spChg chg="mod">
            <ac:chgData name="Christian Haug-Moberg" userId="69af06e0-b486-4ca8-9e38-65cc3982b0dc" providerId="ADAL" clId="{231392C6-8B22-4B81-BE57-E57B8AA47E99}" dt="2025-08-10T06:36:52.975" v="1763" actId="790"/>
            <ac:spMkLst>
              <pc:docMk/>
              <pc:sldMasterMk cId="840446445" sldId="2147483648"/>
              <pc:sldLayoutMk cId="534986259" sldId="2147483688"/>
              <ac:spMk id="21" creationId="{962A59FA-4C7C-2B34-723D-9A9848C48C28}"/>
            </ac:spMkLst>
          </pc:spChg>
          <pc:spChg chg="mod">
            <ac:chgData name="Christian Haug-Moberg" userId="69af06e0-b486-4ca8-9e38-65cc3982b0dc" providerId="ADAL" clId="{231392C6-8B22-4B81-BE57-E57B8AA47E99}" dt="2025-08-10T06:36:52.959" v="1750" actId="790"/>
            <ac:spMkLst>
              <pc:docMk/>
              <pc:sldMasterMk cId="840446445" sldId="2147483648"/>
              <pc:sldLayoutMk cId="534986259" sldId="2147483688"/>
              <ac:spMk id="26" creationId="{828EB654-7F2C-9206-DA33-8B5CC78BD4DA}"/>
            </ac:spMkLst>
          </pc:spChg>
          <pc:spChg chg="mod">
            <ac:chgData name="Christian Haug-Moberg" userId="69af06e0-b486-4ca8-9e38-65cc3982b0dc" providerId="ADAL" clId="{231392C6-8B22-4B81-BE57-E57B8AA47E99}" dt="2025-08-10T06:36:52.961" v="1751" actId="790"/>
            <ac:spMkLst>
              <pc:docMk/>
              <pc:sldMasterMk cId="840446445" sldId="2147483648"/>
              <pc:sldLayoutMk cId="534986259" sldId="2147483688"/>
              <ac:spMk id="27" creationId="{60E5CCE9-D978-11D2-A8C1-7FC9E20F502D}"/>
            </ac:spMkLst>
          </pc:spChg>
          <pc:spChg chg="mod">
            <ac:chgData name="Christian Haug-Moberg" userId="69af06e0-b486-4ca8-9e38-65cc3982b0dc" providerId="ADAL" clId="{231392C6-8B22-4B81-BE57-E57B8AA47E99}" dt="2025-08-10T06:36:52.961" v="1752" actId="790"/>
            <ac:spMkLst>
              <pc:docMk/>
              <pc:sldMasterMk cId="840446445" sldId="2147483648"/>
              <pc:sldLayoutMk cId="534986259" sldId="2147483688"/>
              <ac:spMk id="29" creationId="{B8117EC3-EA8D-4949-5DC1-DFEDBD1959AA}"/>
            </ac:spMkLst>
          </pc:spChg>
          <pc:spChg chg="mod">
            <ac:chgData name="Christian Haug-Moberg" userId="69af06e0-b486-4ca8-9e38-65cc3982b0dc" providerId="ADAL" clId="{231392C6-8B22-4B81-BE57-E57B8AA47E99}" dt="2025-08-10T06:36:52.963" v="1753" actId="790"/>
            <ac:spMkLst>
              <pc:docMk/>
              <pc:sldMasterMk cId="840446445" sldId="2147483648"/>
              <pc:sldLayoutMk cId="534986259" sldId="2147483688"/>
              <ac:spMk id="30" creationId="{474DA587-6B1F-F83C-06D5-14750DBB739D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3.018" v="1793" actId="790"/>
          <pc:sldLayoutMkLst>
            <pc:docMk/>
            <pc:sldMasterMk cId="840446445" sldId="2147483648"/>
            <pc:sldLayoutMk cId="2188647860" sldId="2147483689"/>
          </pc:sldLayoutMkLst>
          <pc:spChg chg="mod">
            <ac:chgData name="Christian Haug-Moberg" userId="69af06e0-b486-4ca8-9e38-65cc3982b0dc" providerId="ADAL" clId="{231392C6-8B22-4B81-BE57-E57B8AA47E99}" dt="2025-08-10T06:36:53.018" v="1793" actId="790"/>
            <ac:spMkLst>
              <pc:docMk/>
              <pc:sldMasterMk cId="840446445" sldId="2147483648"/>
              <pc:sldLayoutMk cId="2188647860" sldId="2147483689"/>
              <ac:spMk id="2" creationId="{AAE8E5F3-BC5F-51DD-EEEA-FA5E941A0FE0}"/>
            </ac:spMkLst>
          </pc:spChg>
          <pc:spChg chg="mod">
            <ac:chgData name="Christian Haug-Moberg" userId="69af06e0-b486-4ca8-9e38-65cc3982b0dc" providerId="ADAL" clId="{231392C6-8B22-4B81-BE57-E57B8AA47E99}" dt="2025-08-10T06:36:52.991" v="1773" actId="790"/>
            <ac:spMkLst>
              <pc:docMk/>
              <pc:sldMasterMk cId="840446445" sldId="2147483648"/>
              <pc:sldLayoutMk cId="2188647860" sldId="2147483689"/>
              <ac:spMk id="6" creationId="{7D79332B-2EEE-0361-6E28-8241F4567245}"/>
            </ac:spMkLst>
          </pc:spChg>
          <pc:spChg chg="mod">
            <ac:chgData name="Christian Haug-Moberg" userId="69af06e0-b486-4ca8-9e38-65cc3982b0dc" providerId="ADAL" clId="{231392C6-8B22-4B81-BE57-E57B8AA47E99}" dt="2025-08-10T06:36:52.991" v="1774" actId="790"/>
            <ac:spMkLst>
              <pc:docMk/>
              <pc:sldMasterMk cId="840446445" sldId="2147483648"/>
              <pc:sldLayoutMk cId="2188647860" sldId="2147483689"/>
              <ac:spMk id="7" creationId="{478F277D-52F1-8AA7-CD4A-93E08C5BAD58}"/>
            </ac:spMkLst>
          </pc:spChg>
          <pc:spChg chg="mod">
            <ac:chgData name="Christian Haug-Moberg" userId="69af06e0-b486-4ca8-9e38-65cc3982b0dc" providerId="ADAL" clId="{231392C6-8B22-4B81-BE57-E57B8AA47E99}" dt="2025-08-10T06:36:52.991" v="1775" actId="790"/>
            <ac:spMkLst>
              <pc:docMk/>
              <pc:sldMasterMk cId="840446445" sldId="2147483648"/>
              <pc:sldLayoutMk cId="2188647860" sldId="2147483689"/>
              <ac:spMk id="8" creationId="{039BDF2E-D978-437F-EA89-0C66CC3EFB70}"/>
            </ac:spMkLst>
          </pc:spChg>
          <pc:spChg chg="mod">
            <ac:chgData name="Christian Haug-Moberg" userId="69af06e0-b486-4ca8-9e38-65cc3982b0dc" providerId="ADAL" clId="{231392C6-8B22-4B81-BE57-E57B8AA47E99}" dt="2025-08-10T06:36:52.975" v="1765" actId="790"/>
            <ac:spMkLst>
              <pc:docMk/>
              <pc:sldMasterMk cId="840446445" sldId="2147483648"/>
              <pc:sldLayoutMk cId="2188647860" sldId="2147483689"/>
              <ac:spMk id="9" creationId="{6E47833F-046D-2705-7BF2-355C70692918}"/>
            </ac:spMkLst>
          </pc:spChg>
          <pc:spChg chg="mod">
            <ac:chgData name="Christian Haug-Moberg" userId="69af06e0-b486-4ca8-9e38-65cc3982b0dc" providerId="ADAL" clId="{231392C6-8B22-4B81-BE57-E57B8AA47E99}" dt="2025-08-10T06:36:52.983" v="1766" actId="790"/>
            <ac:spMkLst>
              <pc:docMk/>
              <pc:sldMasterMk cId="840446445" sldId="2147483648"/>
              <pc:sldLayoutMk cId="2188647860" sldId="2147483689"/>
              <ac:spMk id="12" creationId="{5A36A991-8955-EA9D-161D-1AD1729817DD}"/>
            </ac:spMkLst>
          </pc:spChg>
          <pc:spChg chg="mod">
            <ac:chgData name="Christian Haug-Moberg" userId="69af06e0-b486-4ca8-9e38-65cc3982b0dc" providerId="ADAL" clId="{231392C6-8B22-4B81-BE57-E57B8AA47E99}" dt="2025-08-10T06:36:52.991" v="1776" actId="790"/>
            <ac:spMkLst>
              <pc:docMk/>
              <pc:sldMasterMk cId="840446445" sldId="2147483648"/>
              <pc:sldLayoutMk cId="2188647860" sldId="2147483689"/>
              <ac:spMk id="13" creationId="{D1D72B36-C993-42F9-2DD8-45574A4E1879}"/>
            </ac:spMkLst>
          </pc:spChg>
          <pc:spChg chg="mod">
            <ac:chgData name="Christian Haug-Moberg" userId="69af06e0-b486-4ca8-9e38-65cc3982b0dc" providerId="ADAL" clId="{231392C6-8B22-4B81-BE57-E57B8AA47E99}" dt="2025-08-10T06:36:52.975" v="1764" actId="790"/>
            <ac:spMkLst>
              <pc:docMk/>
              <pc:sldMasterMk cId="840446445" sldId="2147483648"/>
              <pc:sldLayoutMk cId="2188647860" sldId="2147483689"/>
              <ac:spMk id="15" creationId="{55A5B49C-7367-5777-5875-1A4339CA7611}"/>
            </ac:spMkLst>
          </pc:spChg>
          <pc:spChg chg="mod">
            <ac:chgData name="Christian Haug-Moberg" userId="69af06e0-b486-4ca8-9e38-65cc3982b0dc" providerId="ADAL" clId="{231392C6-8B22-4B81-BE57-E57B8AA47E99}" dt="2025-08-10T06:36:52.983" v="1767" actId="790"/>
            <ac:spMkLst>
              <pc:docMk/>
              <pc:sldMasterMk cId="840446445" sldId="2147483648"/>
              <pc:sldLayoutMk cId="2188647860" sldId="2147483689"/>
              <ac:spMk id="17" creationId="{AB6CFBCD-841F-7435-D561-4CB8055F3076}"/>
            </ac:spMkLst>
          </pc:spChg>
          <pc:spChg chg="mod">
            <ac:chgData name="Christian Haug-Moberg" userId="69af06e0-b486-4ca8-9e38-65cc3982b0dc" providerId="ADAL" clId="{231392C6-8B22-4B81-BE57-E57B8AA47E99}" dt="2025-08-10T06:36:52.985" v="1768" actId="790"/>
            <ac:spMkLst>
              <pc:docMk/>
              <pc:sldMasterMk cId="840446445" sldId="2147483648"/>
              <pc:sldLayoutMk cId="2188647860" sldId="2147483689"/>
              <ac:spMk id="20" creationId="{37A834ED-7615-B431-7514-61CA2987FBF5}"/>
            </ac:spMkLst>
          </pc:spChg>
          <pc:spChg chg="mod">
            <ac:chgData name="Christian Haug-Moberg" userId="69af06e0-b486-4ca8-9e38-65cc3982b0dc" providerId="ADAL" clId="{231392C6-8B22-4B81-BE57-E57B8AA47E99}" dt="2025-08-10T06:36:52.985" v="1769" actId="790"/>
            <ac:spMkLst>
              <pc:docMk/>
              <pc:sldMasterMk cId="840446445" sldId="2147483648"/>
              <pc:sldLayoutMk cId="2188647860" sldId="2147483689"/>
              <ac:spMk id="22" creationId="{EBAE6850-B8C3-A1A4-E8C8-B5DE469B1B7F}"/>
            </ac:spMkLst>
          </pc:spChg>
          <pc:spChg chg="mod">
            <ac:chgData name="Christian Haug-Moberg" userId="69af06e0-b486-4ca8-9e38-65cc3982b0dc" providerId="ADAL" clId="{231392C6-8B22-4B81-BE57-E57B8AA47E99}" dt="2025-08-10T06:36:52.987" v="1770" actId="790"/>
            <ac:spMkLst>
              <pc:docMk/>
              <pc:sldMasterMk cId="840446445" sldId="2147483648"/>
              <pc:sldLayoutMk cId="2188647860" sldId="2147483689"/>
              <ac:spMk id="25" creationId="{20FA4720-616A-D118-AACC-E87842B0C52C}"/>
            </ac:spMkLst>
          </pc:spChg>
          <pc:spChg chg="mod">
            <ac:chgData name="Christian Haug-Moberg" userId="69af06e0-b486-4ca8-9e38-65cc3982b0dc" providerId="ADAL" clId="{231392C6-8B22-4B81-BE57-E57B8AA47E99}" dt="2025-08-10T06:36:52.987" v="1771" actId="790"/>
            <ac:spMkLst>
              <pc:docMk/>
              <pc:sldMasterMk cId="840446445" sldId="2147483648"/>
              <pc:sldLayoutMk cId="2188647860" sldId="2147483689"/>
              <ac:spMk id="28" creationId="{54DECC96-31F6-920F-CDC8-5B14285ACF3A}"/>
            </ac:spMkLst>
          </pc:spChg>
          <pc:spChg chg="mod">
            <ac:chgData name="Christian Haug-Moberg" userId="69af06e0-b486-4ca8-9e38-65cc3982b0dc" providerId="ADAL" clId="{231392C6-8B22-4B81-BE57-E57B8AA47E99}" dt="2025-08-10T06:36:52.991" v="1772" actId="790"/>
            <ac:spMkLst>
              <pc:docMk/>
              <pc:sldMasterMk cId="840446445" sldId="2147483648"/>
              <pc:sldLayoutMk cId="2188647860" sldId="2147483689"/>
              <ac:spMk id="31" creationId="{57DC8FDA-A028-DA0B-9727-5ADF8E346457}"/>
            </ac:spMkLst>
          </pc:spChg>
          <pc:spChg chg="mod">
            <ac:chgData name="Christian Haug-Moberg" userId="69af06e0-b486-4ca8-9e38-65cc3982b0dc" providerId="ADAL" clId="{231392C6-8B22-4B81-BE57-E57B8AA47E99}" dt="2025-08-10T06:36:52.991" v="1777" actId="790"/>
            <ac:spMkLst>
              <pc:docMk/>
              <pc:sldMasterMk cId="840446445" sldId="2147483648"/>
              <pc:sldLayoutMk cId="2188647860" sldId="2147483689"/>
              <ac:spMk id="33" creationId="{CBDF639D-E6F7-3902-4DE1-686A65F4B089}"/>
            </ac:spMkLst>
          </pc:spChg>
          <pc:spChg chg="mod">
            <ac:chgData name="Christian Haug-Moberg" userId="69af06e0-b486-4ca8-9e38-65cc3982b0dc" providerId="ADAL" clId="{231392C6-8B22-4B81-BE57-E57B8AA47E99}" dt="2025-08-10T06:36:52.991" v="1778" actId="790"/>
            <ac:spMkLst>
              <pc:docMk/>
              <pc:sldMasterMk cId="840446445" sldId="2147483648"/>
              <pc:sldLayoutMk cId="2188647860" sldId="2147483689"/>
              <ac:spMk id="34" creationId="{F0766F5E-388A-84BE-2878-F1766F97518E}"/>
            </ac:spMkLst>
          </pc:spChg>
          <pc:spChg chg="mod">
            <ac:chgData name="Christian Haug-Moberg" userId="69af06e0-b486-4ca8-9e38-65cc3982b0dc" providerId="ADAL" clId="{231392C6-8B22-4B81-BE57-E57B8AA47E99}" dt="2025-08-10T06:36:52.991" v="1779" actId="790"/>
            <ac:spMkLst>
              <pc:docMk/>
              <pc:sldMasterMk cId="840446445" sldId="2147483648"/>
              <pc:sldLayoutMk cId="2188647860" sldId="2147483689"/>
              <ac:spMk id="49" creationId="{3C24DD4B-B831-25A5-2FFA-24FA3B454E11}"/>
            </ac:spMkLst>
          </pc:spChg>
          <pc:spChg chg="mod">
            <ac:chgData name="Christian Haug-Moberg" userId="69af06e0-b486-4ca8-9e38-65cc3982b0dc" providerId="ADAL" clId="{231392C6-8B22-4B81-BE57-E57B8AA47E99}" dt="2025-08-10T06:36:52.991" v="1780" actId="790"/>
            <ac:spMkLst>
              <pc:docMk/>
              <pc:sldMasterMk cId="840446445" sldId="2147483648"/>
              <pc:sldLayoutMk cId="2188647860" sldId="2147483689"/>
              <ac:spMk id="50" creationId="{18D56FFC-EB80-27C5-EAD7-C1105E000FD0}"/>
            </ac:spMkLst>
          </pc:spChg>
          <pc:spChg chg="mod">
            <ac:chgData name="Christian Haug-Moberg" userId="69af06e0-b486-4ca8-9e38-65cc3982b0dc" providerId="ADAL" clId="{231392C6-8B22-4B81-BE57-E57B8AA47E99}" dt="2025-08-10T06:36:52.991" v="1781" actId="790"/>
            <ac:spMkLst>
              <pc:docMk/>
              <pc:sldMasterMk cId="840446445" sldId="2147483648"/>
              <pc:sldLayoutMk cId="2188647860" sldId="2147483689"/>
              <ac:spMk id="51" creationId="{158B4922-3F99-E92D-0678-F13D25663BA8}"/>
            </ac:spMkLst>
          </pc:spChg>
          <pc:spChg chg="mod">
            <ac:chgData name="Christian Haug-Moberg" userId="69af06e0-b486-4ca8-9e38-65cc3982b0dc" providerId="ADAL" clId="{231392C6-8B22-4B81-BE57-E57B8AA47E99}" dt="2025-08-10T06:36:52.991" v="1782" actId="790"/>
            <ac:spMkLst>
              <pc:docMk/>
              <pc:sldMasterMk cId="840446445" sldId="2147483648"/>
              <pc:sldLayoutMk cId="2188647860" sldId="2147483689"/>
              <ac:spMk id="52" creationId="{3697A4E0-38B7-1D80-A9A3-411C97A27BC6}"/>
            </ac:spMkLst>
          </pc:spChg>
          <pc:spChg chg="mod">
            <ac:chgData name="Christian Haug-Moberg" userId="69af06e0-b486-4ca8-9e38-65cc3982b0dc" providerId="ADAL" clId="{231392C6-8B22-4B81-BE57-E57B8AA47E99}" dt="2025-08-10T06:36:52.991" v="1783" actId="790"/>
            <ac:spMkLst>
              <pc:docMk/>
              <pc:sldMasterMk cId="840446445" sldId="2147483648"/>
              <pc:sldLayoutMk cId="2188647860" sldId="2147483689"/>
              <ac:spMk id="55" creationId="{32393F94-2AF8-3439-D988-6C2FDCACB0A0}"/>
            </ac:spMkLst>
          </pc:spChg>
          <pc:spChg chg="mod">
            <ac:chgData name="Christian Haug-Moberg" userId="69af06e0-b486-4ca8-9e38-65cc3982b0dc" providerId="ADAL" clId="{231392C6-8B22-4B81-BE57-E57B8AA47E99}" dt="2025-08-10T06:36:52.991" v="1784" actId="790"/>
            <ac:spMkLst>
              <pc:docMk/>
              <pc:sldMasterMk cId="840446445" sldId="2147483648"/>
              <pc:sldLayoutMk cId="2188647860" sldId="2147483689"/>
              <ac:spMk id="56" creationId="{A7BEB669-CD8D-DCF3-F40E-37C69FA68C3E}"/>
            </ac:spMkLst>
          </pc:spChg>
          <pc:spChg chg="mod">
            <ac:chgData name="Christian Haug-Moberg" userId="69af06e0-b486-4ca8-9e38-65cc3982b0dc" providerId="ADAL" clId="{231392C6-8B22-4B81-BE57-E57B8AA47E99}" dt="2025-08-10T06:36:53.007" v="1785" actId="790"/>
            <ac:spMkLst>
              <pc:docMk/>
              <pc:sldMasterMk cId="840446445" sldId="2147483648"/>
              <pc:sldLayoutMk cId="2188647860" sldId="2147483689"/>
              <ac:spMk id="57" creationId="{9B58700F-6B95-67DA-6FBF-759D2AAFA68B}"/>
            </ac:spMkLst>
          </pc:spChg>
          <pc:spChg chg="mod">
            <ac:chgData name="Christian Haug-Moberg" userId="69af06e0-b486-4ca8-9e38-65cc3982b0dc" providerId="ADAL" clId="{231392C6-8B22-4B81-BE57-E57B8AA47E99}" dt="2025-08-10T06:36:53.007" v="1786" actId="790"/>
            <ac:spMkLst>
              <pc:docMk/>
              <pc:sldMasterMk cId="840446445" sldId="2147483648"/>
              <pc:sldLayoutMk cId="2188647860" sldId="2147483689"/>
              <ac:spMk id="58" creationId="{1676D2C1-0C37-3B9F-4A6A-7159A8226CE5}"/>
            </ac:spMkLst>
          </pc:spChg>
          <pc:spChg chg="mod">
            <ac:chgData name="Christian Haug-Moberg" userId="69af06e0-b486-4ca8-9e38-65cc3982b0dc" providerId="ADAL" clId="{231392C6-8B22-4B81-BE57-E57B8AA47E99}" dt="2025-08-10T06:36:53.010" v="1787" actId="790"/>
            <ac:spMkLst>
              <pc:docMk/>
              <pc:sldMasterMk cId="840446445" sldId="2147483648"/>
              <pc:sldLayoutMk cId="2188647860" sldId="2147483689"/>
              <ac:spMk id="59" creationId="{8B6B6C4E-66A5-2E49-E3C0-C5D58D6F85FB}"/>
            </ac:spMkLst>
          </pc:spChg>
          <pc:spChg chg="mod">
            <ac:chgData name="Christian Haug-Moberg" userId="69af06e0-b486-4ca8-9e38-65cc3982b0dc" providerId="ADAL" clId="{231392C6-8B22-4B81-BE57-E57B8AA47E99}" dt="2025-08-10T06:36:53.012" v="1788" actId="790"/>
            <ac:spMkLst>
              <pc:docMk/>
              <pc:sldMasterMk cId="840446445" sldId="2147483648"/>
              <pc:sldLayoutMk cId="2188647860" sldId="2147483689"/>
              <ac:spMk id="60" creationId="{02B0E91A-5E84-D856-7F82-8916FEBE960A}"/>
            </ac:spMkLst>
          </pc:spChg>
          <pc:spChg chg="mod">
            <ac:chgData name="Christian Haug-Moberg" userId="69af06e0-b486-4ca8-9e38-65cc3982b0dc" providerId="ADAL" clId="{231392C6-8B22-4B81-BE57-E57B8AA47E99}" dt="2025-08-10T06:36:53.012" v="1789" actId="790"/>
            <ac:spMkLst>
              <pc:docMk/>
              <pc:sldMasterMk cId="840446445" sldId="2147483648"/>
              <pc:sldLayoutMk cId="2188647860" sldId="2147483689"/>
              <ac:spMk id="61" creationId="{126A8746-7419-F72A-29D0-38BFFCD4CC72}"/>
            </ac:spMkLst>
          </pc:spChg>
          <pc:spChg chg="mod">
            <ac:chgData name="Christian Haug-Moberg" userId="69af06e0-b486-4ca8-9e38-65cc3982b0dc" providerId="ADAL" clId="{231392C6-8B22-4B81-BE57-E57B8AA47E99}" dt="2025-08-10T06:36:53.014" v="1790" actId="790"/>
            <ac:spMkLst>
              <pc:docMk/>
              <pc:sldMasterMk cId="840446445" sldId="2147483648"/>
              <pc:sldLayoutMk cId="2188647860" sldId="2147483689"/>
              <ac:spMk id="62" creationId="{3C9AE8E9-80AA-81C1-274E-F606AD5588FC}"/>
            </ac:spMkLst>
          </pc:spChg>
          <pc:spChg chg="mod">
            <ac:chgData name="Christian Haug-Moberg" userId="69af06e0-b486-4ca8-9e38-65cc3982b0dc" providerId="ADAL" clId="{231392C6-8B22-4B81-BE57-E57B8AA47E99}" dt="2025-08-10T06:36:53.016" v="1791" actId="790"/>
            <ac:spMkLst>
              <pc:docMk/>
              <pc:sldMasterMk cId="840446445" sldId="2147483648"/>
              <pc:sldLayoutMk cId="2188647860" sldId="2147483689"/>
              <ac:spMk id="63" creationId="{EDF856CE-A032-EE54-75F8-3E3DA80D4226}"/>
            </ac:spMkLst>
          </pc:spChg>
          <pc:spChg chg="mod">
            <ac:chgData name="Christian Haug-Moberg" userId="69af06e0-b486-4ca8-9e38-65cc3982b0dc" providerId="ADAL" clId="{231392C6-8B22-4B81-BE57-E57B8AA47E99}" dt="2025-08-10T06:36:53.016" v="1792" actId="790"/>
            <ac:spMkLst>
              <pc:docMk/>
              <pc:sldMasterMk cId="840446445" sldId="2147483648"/>
              <pc:sldLayoutMk cId="2188647860" sldId="2147483689"/>
              <ac:spMk id="64" creationId="{69A6538E-5A81-AF2B-3853-3186CD94D6A3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3.023" v="1803" actId="790"/>
          <pc:sldLayoutMkLst>
            <pc:docMk/>
            <pc:sldMasterMk cId="840446445" sldId="2147483648"/>
            <pc:sldLayoutMk cId="2442746454" sldId="2147483690"/>
          </pc:sldLayoutMkLst>
          <pc:spChg chg="mod">
            <ac:chgData name="Christian Haug-Moberg" userId="69af06e0-b486-4ca8-9e38-65cc3982b0dc" providerId="ADAL" clId="{231392C6-8B22-4B81-BE57-E57B8AA47E99}" dt="2025-08-10T06:36:53.023" v="1800" actId="790"/>
            <ac:spMkLst>
              <pc:docMk/>
              <pc:sldMasterMk cId="840446445" sldId="2147483648"/>
              <pc:sldLayoutMk cId="2442746454" sldId="2147483690"/>
              <ac:spMk id="2" creationId="{5636CFD6-4CB0-44F5-B3F1-42C7CCC54977}"/>
            </ac:spMkLst>
          </pc:spChg>
          <pc:spChg chg="mod">
            <ac:chgData name="Christian Haug-Moberg" userId="69af06e0-b486-4ca8-9e38-65cc3982b0dc" providerId="ADAL" clId="{231392C6-8B22-4B81-BE57-E57B8AA47E99}" dt="2025-08-10T06:36:53.023" v="1801" actId="790"/>
            <ac:spMkLst>
              <pc:docMk/>
              <pc:sldMasterMk cId="840446445" sldId="2147483648"/>
              <pc:sldLayoutMk cId="2442746454" sldId="2147483690"/>
              <ac:spMk id="3" creationId="{27CAF5E5-899C-8E2D-F3B7-ACA7BF60E622}"/>
            </ac:spMkLst>
          </pc:spChg>
          <pc:spChg chg="mod">
            <ac:chgData name="Christian Haug-Moberg" userId="69af06e0-b486-4ca8-9e38-65cc3982b0dc" providerId="ADAL" clId="{231392C6-8B22-4B81-BE57-E57B8AA47E99}" dt="2025-08-10T06:36:53.023" v="1802" actId="790"/>
            <ac:spMkLst>
              <pc:docMk/>
              <pc:sldMasterMk cId="840446445" sldId="2147483648"/>
              <pc:sldLayoutMk cId="2442746454" sldId="2147483690"/>
              <ac:spMk id="4" creationId="{B1F13C81-B0A7-89CC-F9C7-59B98A32C241}"/>
            </ac:spMkLst>
          </pc:spChg>
          <pc:spChg chg="mod">
            <ac:chgData name="Christian Haug-Moberg" userId="69af06e0-b486-4ca8-9e38-65cc3982b0dc" providerId="ADAL" clId="{231392C6-8B22-4B81-BE57-E57B8AA47E99}" dt="2025-08-10T06:36:53.018" v="1794" actId="790"/>
            <ac:spMkLst>
              <pc:docMk/>
              <pc:sldMasterMk cId="840446445" sldId="2147483648"/>
              <pc:sldLayoutMk cId="2442746454" sldId="2147483690"/>
              <ac:spMk id="5" creationId="{0A1DFB72-E16C-D7AB-AB9C-72E30E4B3C66}"/>
            </ac:spMkLst>
          </pc:spChg>
          <pc:spChg chg="mod">
            <ac:chgData name="Christian Haug-Moberg" userId="69af06e0-b486-4ca8-9e38-65cc3982b0dc" providerId="ADAL" clId="{231392C6-8B22-4B81-BE57-E57B8AA47E99}" dt="2025-08-10T06:36:53.023" v="1803" actId="790"/>
            <ac:spMkLst>
              <pc:docMk/>
              <pc:sldMasterMk cId="840446445" sldId="2147483648"/>
              <pc:sldLayoutMk cId="2442746454" sldId="2147483690"/>
              <ac:spMk id="6" creationId="{3D73131E-C832-9EE1-12C5-48F98D9D7E7D}"/>
            </ac:spMkLst>
          </pc:spChg>
          <pc:spChg chg="mod">
            <ac:chgData name="Christian Haug-Moberg" userId="69af06e0-b486-4ca8-9e38-65cc3982b0dc" providerId="ADAL" clId="{231392C6-8B22-4B81-BE57-E57B8AA47E99}" dt="2025-08-10T06:36:53.020" v="1796" actId="790"/>
            <ac:spMkLst>
              <pc:docMk/>
              <pc:sldMasterMk cId="840446445" sldId="2147483648"/>
              <pc:sldLayoutMk cId="2442746454" sldId="2147483690"/>
              <ac:spMk id="8" creationId="{03F0E308-FC52-3E5F-BD2A-0EE63704F055}"/>
            </ac:spMkLst>
          </pc:spChg>
          <pc:spChg chg="mod">
            <ac:chgData name="Christian Haug-Moberg" userId="69af06e0-b486-4ca8-9e38-65cc3982b0dc" providerId="ADAL" clId="{231392C6-8B22-4B81-BE57-E57B8AA47E99}" dt="2025-08-10T06:36:53.023" v="1797" actId="790"/>
            <ac:spMkLst>
              <pc:docMk/>
              <pc:sldMasterMk cId="840446445" sldId="2147483648"/>
              <pc:sldLayoutMk cId="2442746454" sldId="2147483690"/>
              <ac:spMk id="13" creationId="{2926E3E9-19E3-1C4D-E574-4892B0CD66F4}"/>
            </ac:spMkLst>
          </pc:spChg>
          <pc:spChg chg="mod">
            <ac:chgData name="Christian Haug-Moberg" userId="69af06e0-b486-4ca8-9e38-65cc3982b0dc" providerId="ADAL" clId="{231392C6-8B22-4B81-BE57-E57B8AA47E99}" dt="2025-08-10T06:36:53.020" v="1795" actId="790"/>
            <ac:spMkLst>
              <pc:docMk/>
              <pc:sldMasterMk cId="840446445" sldId="2147483648"/>
              <pc:sldLayoutMk cId="2442746454" sldId="2147483690"/>
              <ac:spMk id="22" creationId="{EBAE6850-B8C3-A1A4-E8C8-B5DE469B1B7F}"/>
            </ac:spMkLst>
          </pc:spChg>
          <pc:spChg chg="mod">
            <ac:chgData name="Christian Haug-Moberg" userId="69af06e0-b486-4ca8-9e38-65cc3982b0dc" providerId="ADAL" clId="{231392C6-8B22-4B81-BE57-E57B8AA47E99}" dt="2025-08-10T06:36:53.023" v="1798" actId="790"/>
            <ac:spMkLst>
              <pc:docMk/>
              <pc:sldMasterMk cId="840446445" sldId="2147483648"/>
              <pc:sldLayoutMk cId="2442746454" sldId="2147483690"/>
              <ac:spMk id="36" creationId="{88524E09-F9DC-13BF-DE44-79C4F7ECFFF6}"/>
            </ac:spMkLst>
          </pc:spChg>
          <pc:spChg chg="mod">
            <ac:chgData name="Christian Haug-Moberg" userId="69af06e0-b486-4ca8-9e38-65cc3982b0dc" providerId="ADAL" clId="{231392C6-8B22-4B81-BE57-E57B8AA47E99}" dt="2025-08-10T06:36:53.023" v="1799" actId="790"/>
            <ac:spMkLst>
              <pc:docMk/>
              <pc:sldMasterMk cId="840446445" sldId="2147483648"/>
              <pc:sldLayoutMk cId="2442746454" sldId="2147483690"/>
              <ac:spMk id="37" creationId="{59DF9856-1A92-4722-C582-91339869C01B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3.043" v="1814" actId="790"/>
          <pc:sldLayoutMkLst>
            <pc:docMk/>
            <pc:sldMasterMk cId="840446445" sldId="2147483648"/>
            <pc:sldLayoutMk cId="1669931942" sldId="2147483691"/>
          </pc:sldLayoutMkLst>
          <pc:spChg chg="mod">
            <ac:chgData name="Christian Haug-Moberg" userId="69af06e0-b486-4ca8-9e38-65cc3982b0dc" providerId="ADAL" clId="{231392C6-8B22-4B81-BE57-E57B8AA47E99}" dt="2025-08-10T06:36:53.023" v="1809" actId="790"/>
            <ac:spMkLst>
              <pc:docMk/>
              <pc:sldMasterMk cId="840446445" sldId="2147483648"/>
              <pc:sldLayoutMk cId="1669931942" sldId="2147483691"/>
              <ac:spMk id="3" creationId="{28EFDD95-266C-BDB3-A745-50DC3EA66F1A}"/>
            </ac:spMkLst>
          </pc:spChg>
          <pc:spChg chg="mod">
            <ac:chgData name="Christian Haug-Moberg" userId="69af06e0-b486-4ca8-9e38-65cc3982b0dc" providerId="ADAL" clId="{231392C6-8B22-4B81-BE57-E57B8AA47E99}" dt="2025-08-10T06:36:53.023" v="1810" actId="790"/>
            <ac:spMkLst>
              <pc:docMk/>
              <pc:sldMasterMk cId="840446445" sldId="2147483648"/>
              <pc:sldLayoutMk cId="1669931942" sldId="2147483691"/>
              <ac:spMk id="4" creationId="{9AC45CCA-7FEC-C18A-9056-414CE8AD8A69}"/>
            </ac:spMkLst>
          </pc:spChg>
          <pc:spChg chg="mod">
            <ac:chgData name="Christian Haug-Moberg" userId="69af06e0-b486-4ca8-9e38-65cc3982b0dc" providerId="ADAL" clId="{231392C6-8B22-4B81-BE57-E57B8AA47E99}" dt="2025-08-10T06:36:53.023" v="1804" actId="790"/>
            <ac:spMkLst>
              <pc:docMk/>
              <pc:sldMasterMk cId="840446445" sldId="2147483648"/>
              <pc:sldLayoutMk cId="1669931942" sldId="2147483691"/>
              <ac:spMk id="5" creationId="{0A1DFB72-E16C-D7AB-AB9C-72E30E4B3C66}"/>
            </ac:spMkLst>
          </pc:spChg>
          <pc:spChg chg="mod">
            <ac:chgData name="Christian Haug-Moberg" userId="69af06e0-b486-4ca8-9e38-65cc3982b0dc" providerId="ADAL" clId="{231392C6-8B22-4B81-BE57-E57B8AA47E99}" dt="2025-08-10T06:36:53.039" v="1811" actId="790"/>
            <ac:spMkLst>
              <pc:docMk/>
              <pc:sldMasterMk cId="840446445" sldId="2147483648"/>
              <pc:sldLayoutMk cId="1669931942" sldId="2147483691"/>
              <ac:spMk id="6" creationId="{AC5936A8-6AAD-FE7F-CBE1-C999892A002D}"/>
            </ac:spMkLst>
          </pc:spChg>
          <pc:spChg chg="mod">
            <ac:chgData name="Christian Haug-Moberg" userId="69af06e0-b486-4ca8-9e38-65cc3982b0dc" providerId="ADAL" clId="{231392C6-8B22-4B81-BE57-E57B8AA47E99}" dt="2025-08-10T06:36:53.041" v="1813" actId="790"/>
            <ac:spMkLst>
              <pc:docMk/>
              <pc:sldMasterMk cId="840446445" sldId="2147483648"/>
              <pc:sldLayoutMk cId="1669931942" sldId="2147483691"/>
              <ac:spMk id="7" creationId="{02A14E1F-32EA-BF02-0DA2-2447957904AA}"/>
            </ac:spMkLst>
          </pc:spChg>
          <pc:spChg chg="mod">
            <ac:chgData name="Christian Haug-Moberg" userId="69af06e0-b486-4ca8-9e38-65cc3982b0dc" providerId="ADAL" clId="{231392C6-8B22-4B81-BE57-E57B8AA47E99}" dt="2025-08-10T06:36:53.039" v="1812" actId="790"/>
            <ac:spMkLst>
              <pc:docMk/>
              <pc:sldMasterMk cId="840446445" sldId="2147483648"/>
              <pc:sldLayoutMk cId="1669931942" sldId="2147483691"/>
              <ac:spMk id="8" creationId="{FB9ECF72-E725-0305-96A2-A824F036F5D1}"/>
            </ac:spMkLst>
          </pc:spChg>
          <pc:spChg chg="mod">
            <ac:chgData name="Christian Haug-Moberg" userId="69af06e0-b486-4ca8-9e38-65cc3982b0dc" providerId="ADAL" clId="{231392C6-8B22-4B81-BE57-E57B8AA47E99}" dt="2025-08-10T06:36:53.043" v="1814" actId="790"/>
            <ac:spMkLst>
              <pc:docMk/>
              <pc:sldMasterMk cId="840446445" sldId="2147483648"/>
              <pc:sldLayoutMk cId="1669931942" sldId="2147483691"/>
              <ac:spMk id="9" creationId="{F1BFD942-BAC8-7BDE-05F4-B2EA148FCFAB}"/>
            </ac:spMkLst>
          </pc:spChg>
          <pc:spChg chg="mod">
            <ac:chgData name="Christian Haug-Moberg" userId="69af06e0-b486-4ca8-9e38-65cc3982b0dc" providerId="ADAL" clId="{231392C6-8B22-4B81-BE57-E57B8AA47E99}" dt="2025-08-10T06:36:53.023" v="1806" actId="790"/>
            <ac:spMkLst>
              <pc:docMk/>
              <pc:sldMasterMk cId="840446445" sldId="2147483648"/>
              <pc:sldLayoutMk cId="1669931942" sldId="2147483691"/>
              <ac:spMk id="13" creationId="{2926E3E9-19E3-1C4D-E574-4892B0CD66F4}"/>
            </ac:spMkLst>
          </pc:spChg>
          <pc:spChg chg="mod">
            <ac:chgData name="Christian Haug-Moberg" userId="69af06e0-b486-4ca8-9e38-65cc3982b0dc" providerId="ADAL" clId="{231392C6-8B22-4B81-BE57-E57B8AA47E99}" dt="2025-08-10T06:36:53.023" v="1805" actId="790"/>
            <ac:spMkLst>
              <pc:docMk/>
              <pc:sldMasterMk cId="840446445" sldId="2147483648"/>
              <pc:sldLayoutMk cId="1669931942" sldId="2147483691"/>
              <ac:spMk id="22" creationId="{EBAE6850-B8C3-A1A4-E8C8-B5DE469B1B7F}"/>
            </ac:spMkLst>
          </pc:spChg>
          <pc:spChg chg="mod">
            <ac:chgData name="Christian Haug-Moberg" userId="69af06e0-b486-4ca8-9e38-65cc3982b0dc" providerId="ADAL" clId="{231392C6-8B22-4B81-BE57-E57B8AA47E99}" dt="2025-08-10T06:36:53.023" v="1807" actId="790"/>
            <ac:spMkLst>
              <pc:docMk/>
              <pc:sldMasterMk cId="840446445" sldId="2147483648"/>
              <pc:sldLayoutMk cId="1669931942" sldId="2147483691"/>
              <ac:spMk id="36" creationId="{88524E09-F9DC-13BF-DE44-79C4F7ECFFF6}"/>
            </ac:spMkLst>
          </pc:spChg>
          <pc:spChg chg="mod">
            <ac:chgData name="Christian Haug-Moberg" userId="69af06e0-b486-4ca8-9e38-65cc3982b0dc" providerId="ADAL" clId="{231392C6-8B22-4B81-BE57-E57B8AA47E99}" dt="2025-08-10T06:36:53.023" v="1808" actId="790"/>
            <ac:spMkLst>
              <pc:docMk/>
              <pc:sldMasterMk cId="840446445" sldId="2147483648"/>
              <pc:sldLayoutMk cId="1669931942" sldId="2147483691"/>
              <ac:spMk id="37" creationId="{59DF9856-1A92-4722-C582-91339869C01B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3.118" v="1875" actId="790"/>
          <pc:sldLayoutMkLst>
            <pc:docMk/>
            <pc:sldMasterMk cId="840446445" sldId="2147483648"/>
            <pc:sldLayoutMk cId="3844200552" sldId="2147483692"/>
          </pc:sldLayoutMkLst>
          <pc:spChg chg="mod">
            <ac:chgData name="Christian Haug-Moberg" userId="69af06e0-b486-4ca8-9e38-65cc3982b0dc" providerId="ADAL" clId="{231392C6-8B22-4B81-BE57-E57B8AA47E99}" dt="2025-08-10T06:36:53.115" v="1871" actId="790"/>
            <ac:spMkLst>
              <pc:docMk/>
              <pc:sldMasterMk cId="840446445" sldId="2147483648"/>
              <pc:sldLayoutMk cId="3844200552" sldId="2147483692"/>
              <ac:spMk id="4" creationId="{3038FA67-B1F6-EBAB-1AD2-A0E9FDEA687D}"/>
            </ac:spMkLst>
          </pc:spChg>
          <pc:spChg chg="mod">
            <ac:chgData name="Christian Haug-Moberg" userId="69af06e0-b486-4ca8-9e38-65cc3982b0dc" providerId="ADAL" clId="{231392C6-8B22-4B81-BE57-E57B8AA47E99}" dt="2025-08-10T06:36:53.115" v="1872" actId="790"/>
            <ac:spMkLst>
              <pc:docMk/>
              <pc:sldMasterMk cId="840446445" sldId="2147483648"/>
              <pc:sldLayoutMk cId="3844200552" sldId="2147483692"/>
              <ac:spMk id="5" creationId="{C88CCC47-C9B8-3060-D983-2F00A9F71863}"/>
            </ac:spMkLst>
          </pc:spChg>
          <pc:spChg chg="mod">
            <ac:chgData name="Christian Haug-Moberg" userId="69af06e0-b486-4ca8-9e38-65cc3982b0dc" providerId="ADAL" clId="{231392C6-8B22-4B81-BE57-E57B8AA47E99}" dt="2025-08-10T06:36:53.115" v="1873" actId="790"/>
            <ac:spMkLst>
              <pc:docMk/>
              <pc:sldMasterMk cId="840446445" sldId="2147483648"/>
              <pc:sldLayoutMk cId="3844200552" sldId="2147483692"/>
              <ac:spMk id="6" creationId="{D8D7FAD2-D84C-E416-630B-C15855D2689C}"/>
            </ac:spMkLst>
          </pc:spChg>
          <pc:spChg chg="mod">
            <ac:chgData name="Christian Haug-Moberg" userId="69af06e0-b486-4ca8-9e38-65cc3982b0dc" providerId="ADAL" clId="{231392C6-8B22-4B81-BE57-E57B8AA47E99}" dt="2025-08-10T06:36:53.118" v="1874" actId="790"/>
            <ac:spMkLst>
              <pc:docMk/>
              <pc:sldMasterMk cId="840446445" sldId="2147483648"/>
              <pc:sldLayoutMk cId="3844200552" sldId="2147483692"/>
              <ac:spMk id="10" creationId="{1EF3904F-A443-6F15-2DEB-036E7902EA04}"/>
            </ac:spMkLst>
          </pc:spChg>
          <pc:spChg chg="mod">
            <ac:chgData name="Christian Haug-Moberg" userId="69af06e0-b486-4ca8-9e38-65cc3982b0dc" providerId="ADAL" clId="{231392C6-8B22-4B81-BE57-E57B8AA47E99}" dt="2025-08-10T06:36:53.118" v="1875" actId="790"/>
            <ac:spMkLst>
              <pc:docMk/>
              <pc:sldMasterMk cId="840446445" sldId="2147483648"/>
              <pc:sldLayoutMk cId="3844200552" sldId="2147483692"/>
              <ac:spMk id="11" creationId="{E53728D7-214B-DE60-0361-ECC6C1794AB1}"/>
            </ac:spMkLst>
          </pc:spChg>
          <pc:picChg chg="mod modVis">
            <ac:chgData name="Christian Haug-Moberg" userId="69af06e0-b486-4ca8-9e38-65cc3982b0dc" providerId="ADAL" clId="{231392C6-8B22-4B81-BE57-E57B8AA47E99}" dt="2025-08-10T06:36:52.370" v="1262"/>
            <ac:picMkLst>
              <pc:docMk/>
              <pc:sldMasterMk cId="840446445" sldId="2147483648"/>
              <pc:sldLayoutMk cId="3844200552" sldId="2147483692"/>
              <ac:picMk id="14" creationId="{4C12111D-83B6-1ECA-6406-64CB2C71BF83}"/>
            </ac:picMkLst>
          </pc:picChg>
          <pc:picChg chg="mod modVis">
            <ac:chgData name="Christian Haug-Moberg" userId="69af06e0-b486-4ca8-9e38-65cc3982b0dc" providerId="ADAL" clId="{231392C6-8B22-4B81-BE57-E57B8AA47E99}" dt="2025-08-10T06:36:52.403" v="1322"/>
            <ac:picMkLst>
              <pc:docMk/>
              <pc:sldMasterMk cId="840446445" sldId="2147483648"/>
              <pc:sldLayoutMk cId="3844200552" sldId="2147483692"/>
              <ac:picMk id="16" creationId="{9E311971-0C0C-B217-7D72-CBFAEC60CDEE}"/>
            </ac:picMkLst>
          </pc:picChg>
          <pc:picChg chg="mod modVis">
            <ac:chgData name="Christian Haug-Moberg" userId="69af06e0-b486-4ca8-9e38-65cc3982b0dc" providerId="ADAL" clId="{231392C6-8B22-4B81-BE57-E57B8AA47E99}" dt="2025-08-10T06:36:52.372" v="1266"/>
            <ac:picMkLst>
              <pc:docMk/>
              <pc:sldMasterMk cId="840446445" sldId="2147483648"/>
              <pc:sldLayoutMk cId="3844200552" sldId="2147483692"/>
              <ac:picMk id="17" creationId="{BDC1C8C6-3C46-C7AF-19C9-E7D3E4A49652}"/>
            </ac:picMkLst>
          </pc:picChg>
          <pc:picChg chg="mod modVis">
            <ac:chgData name="Christian Haug-Moberg" userId="69af06e0-b486-4ca8-9e38-65cc3982b0dc" providerId="ADAL" clId="{231392C6-8B22-4B81-BE57-E57B8AA47E99}" dt="2025-08-10T06:36:52.372" v="1268"/>
            <ac:picMkLst>
              <pc:docMk/>
              <pc:sldMasterMk cId="840446445" sldId="2147483648"/>
              <pc:sldLayoutMk cId="3844200552" sldId="2147483692"/>
              <ac:picMk id="28" creationId="{58187CDB-0719-7850-732F-0534B79FA576}"/>
            </ac:picMkLst>
          </pc:picChg>
          <pc:picChg chg="mod modVis">
            <ac:chgData name="Christian Haug-Moberg" userId="69af06e0-b486-4ca8-9e38-65cc3982b0dc" providerId="ADAL" clId="{231392C6-8B22-4B81-BE57-E57B8AA47E99}" dt="2025-08-10T06:36:52.403" v="1324"/>
            <ac:picMkLst>
              <pc:docMk/>
              <pc:sldMasterMk cId="840446445" sldId="2147483648"/>
              <pc:sldLayoutMk cId="3844200552" sldId="2147483692"/>
              <ac:picMk id="30" creationId="{6BE5AD8C-695D-514C-9657-19D9D00C7D77}"/>
            </ac:picMkLst>
          </pc:picChg>
          <pc:picChg chg="mod modVis">
            <ac:chgData name="Christian Haug-Moberg" userId="69af06e0-b486-4ca8-9e38-65cc3982b0dc" providerId="ADAL" clId="{231392C6-8B22-4B81-BE57-E57B8AA47E99}" dt="2025-08-10T06:36:52.374" v="1272"/>
            <ac:picMkLst>
              <pc:docMk/>
              <pc:sldMasterMk cId="840446445" sldId="2147483648"/>
              <pc:sldLayoutMk cId="3844200552" sldId="2147483692"/>
              <ac:picMk id="32" creationId="{052BFB37-92F3-47B4-F03B-7DA8FD88BF6D}"/>
            </ac:picMkLst>
          </pc:picChg>
        </pc:sldLayoutChg>
        <pc:sldLayoutChg chg="modSp mod">
          <pc:chgData name="Christian Haug-Moberg" userId="69af06e0-b486-4ca8-9e38-65cc3982b0dc" providerId="ADAL" clId="{231392C6-8B22-4B81-BE57-E57B8AA47E99}" dt="2025-08-10T06:36:52.492" v="1405" actId="790"/>
          <pc:sldLayoutMkLst>
            <pc:docMk/>
            <pc:sldMasterMk cId="840446445" sldId="2147483648"/>
            <pc:sldLayoutMk cId="3293556864" sldId="2147483693"/>
          </pc:sldLayoutMkLst>
          <pc:spChg chg="mod">
            <ac:chgData name="Christian Haug-Moberg" userId="69af06e0-b486-4ca8-9e38-65cc3982b0dc" providerId="ADAL" clId="{231392C6-8B22-4B81-BE57-E57B8AA47E99}" dt="2025-08-10T06:36:52.492" v="1405" actId="790"/>
            <ac:spMkLst>
              <pc:docMk/>
              <pc:sldMasterMk cId="840446445" sldId="2147483648"/>
              <pc:sldLayoutMk cId="3293556864" sldId="2147483693"/>
              <ac:spMk id="2" creationId="{C8B23A57-7F66-C521-C1D6-0A6555FE28D4}"/>
            </ac:spMkLst>
          </pc:spChg>
          <pc:spChg chg="mod">
            <ac:chgData name="Christian Haug-Moberg" userId="69af06e0-b486-4ca8-9e38-65cc3982b0dc" providerId="ADAL" clId="{231392C6-8B22-4B81-BE57-E57B8AA47E99}" dt="2025-08-10T06:36:52.478" v="1399" actId="790"/>
            <ac:spMkLst>
              <pc:docMk/>
              <pc:sldMasterMk cId="840446445" sldId="2147483648"/>
              <pc:sldLayoutMk cId="3293556864" sldId="2147483693"/>
              <ac:spMk id="3" creationId="{60FE42FB-2FCC-6990-B4B0-0C772BB3A566}"/>
            </ac:spMkLst>
          </pc:spChg>
          <pc:spChg chg="mod">
            <ac:chgData name="Christian Haug-Moberg" userId="69af06e0-b486-4ca8-9e38-65cc3982b0dc" providerId="ADAL" clId="{231392C6-8B22-4B81-BE57-E57B8AA47E99}" dt="2025-08-10T06:36:52.478" v="1402" actId="790"/>
            <ac:spMkLst>
              <pc:docMk/>
              <pc:sldMasterMk cId="840446445" sldId="2147483648"/>
              <pc:sldLayoutMk cId="3293556864" sldId="2147483693"/>
              <ac:spMk id="4" creationId="{E038B107-12FE-5E70-DFC7-507BAEA0A4AD}"/>
            </ac:spMkLst>
          </pc:spChg>
          <pc:spChg chg="mod">
            <ac:chgData name="Christian Haug-Moberg" userId="69af06e0-b486-4ca8-9e38-65cc3982b0dc" providerId="ADAL" clId="{231392C6-8B22-4B81-BE57-E57B8AA47E99}" dt="2025-08-10T06:36:52.478" v="1403" actId="790"/>
            <ac:spMkLst>
              <pc:docMk/>
              <pc:sldMasterMk cId="840446445" sldId="2147483648"/>
              <pc:sldLayoutMk cId="3293556864" sldId="2147483693"/>
              <ac:spMk id="5" creationId="{528F8C15-BD18-6E02-026E-354E2201218A}"/>
            </ac:spMkLst>
          </pc:spChg>
          <pc:spChg chg="mod">
            <ac:chgData name="Christian Haug-Moberg" userId="69af06e0-b486-4ca8-9e38-65cc3982b0dc" providerId="ADAL" clId="{231392C6-8B22-4B81-BE57-E57B8AA47E99}" dt="2025-08-10T06:36:52.478" v="1400" actId="790"/>
            <ac:spMkLst>
              <pc:docMk/>
              <pc:sldMasterMk cId="840446445" sldId="2147483648"/>
              <pc:sldLayoutMk cId="3293556864" sldId="2147483693"/>
              <ac:spMk id="7" creationId="{9A2D4F16-02B4-F5C2-84D5-FD8BD329A60A}"/>
            </ac:spMkLst>
          </pc:spChg>
          <pc:spChg chg="mod">
            <ac:chgData name="Christian Haug-Moberg" userId="69af06e0-b486-4ca8-9e38-65cc3982b0dc" providerId="ADAL" clId="{231392C6-8B22-4B81-BE57-E57B8AA47E99}" dt="2025-08-10T06:36:52.478" v="1401" actId="790"/>
            <ac:spMkLst>
              <pc:docMk/>
              <pc:sldMasterMk cId="840446445" sldId="2147483648"/>
              <pc:sldLayoutMk cId="3293556864" sldId="2147483693"/>
              <ac:spMk id="8" creationId="{FF475C77-B441-FD12-A941-17B0A5A680F2}"/>
            </ac:spMkLst>
          </pc:spChg>
          <pc:spChg chg="mod">
            <ac:chgData name="Christian Haug-Moberg" userId="69af06e0-b486-4ca8-9e38-65cc3982b0dc" providerId="ADAL" clId="{231392C6-8B22-4B81-BE57-E57B8AA47E99}" dt="2025-08-10T06:36:52.492" v="1404" actId="790"/>
            <ac:spMkLst>
              <pc:docMk/>
              <pc:sldMasterMk cId="840446445" sldId="2147483648"/>
              <pc:sldLayoutMk cId="3293556864" sldId="2147483693"/>
              <ac:spMk id="9" creationId="{E7E88655-7E7D-6AF4-EB06-CF2A5AB5AF74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494" v="1412" actId="790"/>
          <pc:sldLayoutMkLst>
            <pc:docMk/>
            <pc:sldMasterMk cId="840446445" sldId="2147483648"/>
            <pc:sldLayoutMk cId="2605878955" sldId="2147483694"/>
          </pc:sldLayoutMkLst>
          <pc:spChg chg="mod">
            <ac:chgData name="Christian Haug-Moberg" userId="69af06e0-b486-4ca8-9e38-65cc3982b0dc" providerId="ADAL" clId="{231392C6-8B22-4B81-BE57-E57B8AA47E99}" dt="2025-08-10T06:36:52.494" v="1412" actId="790"/>
            <ac:spMkLst>
              <pc:docMk/>
              <pc:sldMasterMk cId="840446445" sldId="2147483648"/>
              <pc:sldLayoutMk cId="2605878955" sldId="2147483694"/>
              <ac:spMk id="2" creationId="{4FEF8FAA-6380-21B2-B8BB-F5428087AEFB}"/>
            </ac:spMkLst>
          </pc:spChg>
          <pc:spChg chg="mod">
            <ac:chgData name="Christian Haug-Moberg" userId="69af06e0-b486-4ca8-9e38-65cc3982b0dc" providerId="ADAL" clId="{231392C6-8B22-4B81-BE57-E57B8AA47E99}" dt="2025-08-10T06:36:52.494" v="1406" actId="790"/>
            <ac:spMkLst>
              <pc:docMk/>
              <pc:sldMasterMk cId="840446445" sldId="2147483648"/>
              <pc:sldLayoutMk cId="2605878955" sldId="2147483694"/>
              <ac:spMk id="3" creationId="{60FE42FB-2FCC-6990-B4B0-0C772BB3A566}"/>
            </ac:spMkLst>
          </pc:spChg>
          <pc:spChg chg="mod">
            <ac:chgData name="Christian Haug-Moberg" userId="69af06e0-b486-4ca8-9e38-65cc3982b0dc" providerId="ADAL" clId="{231392C6-8B22-4B81-BE57-E57B8AA47E99}" dt="2025-08-10T06:36:52.494" v="1409" actId="790"/>
            <ac:spMkLst>
              <pc:docMk/>
              <pc:sldMasterMk cId="840446445" sldId="2147483648"/>
              <pc:sldLayoutMk cId="2605878955" sldId="2147483694"/>
              <ac:spMk id="4" creationId="{E038B107-12FE-5E70-DFC7-507BAEA0A4AD}"/>
            </ac:spMkLst>
          </pc:spChg>
          <pc:spChg chg="mod">
            <ac:chgData name="Christian Haug-Moberg" userId="69af06e0-b486-4ca8-9e38-65cc3982b0dc" providerId="ADAL" clId="{231392C6-8B22-4B81-BE57-E57B8AA47E99}" dt="2025-08-10T06:36:52.494" v="1410" actId="790"/>
            <ac:spMkLst>
              <pc:docMk/>
              <pc:sldMasterMk cId="840446445" sldId="2147483648"/>
              <pc:sldLayoutMk cId="2605878955" sldId="2147483694"/>
              <ac:spMk id="5" creationId="{C1C684B0-99F5-0068-AFCE-CEB8D19E8B5D}"/>
            </ac:spMkLst>
          </pc:spChg>
          <pc:spChg chg="mod">
            <ac:chgData name="Christian Haug-Moberg" userId="69af06e0-b486-4ca8-9e38-65cc3982b0dc" providerId="ADAL" clId="{231392C6-8B22-4B81-BE57-E57B8AA47E99}" dt="2025-08-10T06:36:52.494" v="1407" actId="790"/>
            <ac:spMkLst>
              <pc:docMk/>
              <pc:sldMasterMk cId="840446445" sldId="2147483648"/>
              <pc:sldLayoutMk cId="2605878955" sldId="2147483694"/>
              <ac:spMk id="7" creationId="{9A2D4F16-02B4-F5C2-84D5-FD8BD329A60A}"/>
            </ac:spMkLst>
          </pc:spChg>
          <pc:spChg chg="mod">
            <ac:chgData name="Christian Haug-Moberg" userId="69af06e0-b486-4ca8-9e38-65cc3982b0dc" providerId="ADAL" clId="{231392C6-8B22-4B81-BE57-E57B8AA47E99}" dt="2025-08-10T06:36:52.494" v="1408" actId="790"/>
            <ac:spMkLst>
              <pc:docMk/>
              <pc:sldMasterMk cId="840446445" sldId="2147483648"/>
              <pc:sldLayoutMk cId="2605878955" sldId="2147483694"/>
              <ac:spMk id="8" creationId="{FF475C77-B441-FD12-A941-17B0A5A680F2}"/>
            </ac:spMkLst>
          </pc:spChg>
          <pc:spChg chg="mod">
            <ac:chgData name="Christian Haug-Moberg" userId="69af06e0-b486-4ca8-9e38-65cc3982b0dc" providerId="ADAL" clId="{231392C6-8B22-4B81-BE57-E57B8AA47E99}" dt="2025-08-10T06:36:52.494" v="1411" actId="790"/>
            <ac:spMkLst>
              <pc:docMk/>
              <pc:sldMasterMk cId="840446445" sldId="2147483648"/>
              <pc:sldLayoutMk cId="2605878955" sldId="2147483694"/>
              <ac:spMk id="9" creationId="{86D5A437-6FCF-A7CC-C755-1CE764BDBA8B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415" v="1344" actId="790"/>
          <pc:sldLayoutMkLst>
            <pc:docMk/>
            <pc:sldMasterMk cId="840446445" sldId="2147483648"/>
            <pc:sldLayoutMk cId="2567564521" sldId="2147483695"/>
          </pc:sldLayoutMkLst>
          <pc:spChg chg="mod">
            <ac:chgData name="Christian Haug-Moberg" userId="69af06e0-b486-4ca8-9e38-65cc3982b0dc" providerId="ADAL" clId="{231392C6-8B22-4B81-BE57-E57B8AA47E99}" dt="2025-08-10T06:36:52.410" v="1337" actId="790"/>
            <ac:spMkLst>
              <pc:docMk/>
              <pc:sldMasterMk cId="840446445" sldId="2147483648"/>
              <pc:sldLayoutMk cId="2567564521" sldId="2147483695"/>
              <ac:spMk id="2" creationId="{AF1D8668-A268-530A-DC9F-9A8F9FE676E8}"/>
            </ac:spMkLst>
          </pc:spChg>
          <pc:spChg chg="mod">
            <ac:chgData name="Christian Haug-Moberg" userId="69af06e0-b486-4ca8-9e38-65cc3982b0dc" providerId="ADAL" clId="{231392C6-8B22-4B81-BE57-E57B8AA47E99}" dt="2025-08-10T06:36:52.412" v="1338" actId="790"/>
            <ac:spMkLst>
              <pc:docMk/>
              <pc:sldMasterMk cId="840446445" sldId="2147483648"/>
              <pc:sldLayoutMk cId="2567564521" sldId="2147483695"/>
              <ac:spMk id="3" creationId="{8BA22FA0-124C-0357-A129-F8FE28FA561A}"/>
            </ac:spMkLst>
          </pc:spChg>
          <pc:spChg chg="mod">
            <ac:chgData name="Christian Haug-Moberg" userId="69af06e0-b486-4ca8-9e38-65cc3982b0dc" providerId="ADAL" clId="{231392C6-8B22-4B81-BE57-E57B8AA47E99}" dt="2025-08-10T06:36:52.414" v="1339" actId="790"/>
            <ac:spMkLst>
              <pc:docMk/>
              <pc:sldMasterMk cId="840446445" sldId="2147483648"/>
              <pc:sldLayoutMk cId="2567564521" sldId="2147483695"/>
              <ac:spMk id="4" creationId="{3038FA67-B1F6-EBAB-1AD2-A0E9FDEA687D}"/>
            </ac:spMkLst>
          </pc:spChg>
          <pc:spChg chg="mod">
            <ac:chgData name="Christian Haug-Moberg" userId="69af06e0-b486-4ca8-9e38-65cc3982b0dc" providerId="ADAL" clId="{231392C6-8B22-4B81-BE57-E57B8AA47E99}" dt="2025-08-10T06:36:52.415" v="1340" actId="790"/>
            <ac:spMkLst>
              <pc:docMk/>
              <pc:sldMasterMk cId="840446445" sldId="2147483648"/>
              <pc:sldLayoutMk cId="2567564521" sldId="2147483695"/>
              <ac:spMk id="5" creationId="{C88CCC47-C9B8-3060-D983-2F00A9F71863}"/>
            </ac:spMkLst>
          </pc:spChg>
          <pc:spChg chg="mod">
            <ac:chgData name="Christian Haug-Moberg" userId="69af06e0-b486-4ca8-9e38-65cc3982b0dc" providerId="ADAL" clId="{231392C6-8B22-4B81-BE57-E57B8AA47E99}" dt="2025-08-10T06:36:52.415" v="1341" actId="790"/>
            <ac:spMkLst>
              <pc:docMk/>
              <pc:sldMasterMk cId="840446445" sldId="2147483648"/>
              <pc:sldLayoutMk cId="2567564521" sldId="2147483695"/>
              <ac:spMk id="6" creationId="{D8D7FAD2-D84C-E416-630B-C15855D2689C}"/>
            </ac:spMkLst>
          </pc:spChg>
          <pc:spChg chg="mod">
            <ac:chgData name="Christian Haug-Moberg" userId="69af06e0-b486-4ca8-9e38-65cc3982b0dc" providerId="ADAL" clId="{231392C6-8B22-4B81-BE57-E57B8AA47E99}" dt="2025-08-10T06:36:52.415" v="1344" actId="790"/>
            <ac:spMkLst>
              <pc:docMk/>
              <pc:sldMasterMk cId="840446445" sldId="2147483648"/>
              <pc:sldLayoutMk cId="2567564521" sldId="2147483695"/>
              <ac:spMk id="7" creationId="{A399E93F-310F-F87F-1868-F4F66287B4CD}"/>
            </ac:spMkLst>
          </pc:spChg>
          <pc:spChg chg="mod">
            <ac:chgData name="Christian Haug-Moberg" userId="69af06e0-b486-4ca8-9e38-65cc3982b0dc" providerId="ADAL" clId="{231392C6-8B22-4B81-BE57-E57B8AA47E99}" dt="2025-08-10T06:36:52.415" v="1343" actId="790"/>
            <ac:spMkLst>
              <pc:docMk/>
              <pc:sldMasterMk cId="840446445" sldId="2147483648"/>
              <pc:sldLayoutMk cId="2567564521" sldId="2147483695"/>
              <ac:spMk id="8" creationId="{C8E90A6C-866A-91F3-AD59-172E597BDE50}"/>
            </ac:spMkLst>
          </pc:spChg>
          <pc:spChg chg="mod">
            <ac:chgData name="Christian Haug-Moberg" userId="69af06e0-b486-4ca8-9e38-65cc3982b0dc" providerId="ADAL" clId="{231392C6-8B22-4B81-BE57-E57B8AA47E99}" dt="2025-08-10T06:36:52.415" v="1342" actId="790"/>
            <ac:spMkLst>
              <pc:docMk/>
              <pc:sldMasterMk cId="840446445" sldId="2147483648"/>
              <pc:sldLayoutMk cId="2567564521" sldId="2147483695"/>
              <ac:spMk id="11" creationId="{A42B6D02-907A-1D13-0587-A3FF032A236E}"/>
            </ac:spMkLst>
          </pc:spChg>
          <pc:picChg chg="mod modVis">
            <ac:chgData name="Christian Haug-Moberg" userId="69af06e0-b486-4ca8-9e38-65cc3982b0dc" providerId="ADAL" clId="{231392C6-8B22-4B81-BE57-E57B8AA47E99}" dt="2025-08-10T06:36:52.345" v="1226"/>
            <ac:picMkLst>
              <pc:docMk/>
              <pc:sldMasterMk cId="840446445" sldId="2147483648"/>
              <pc:sldLayoutMk cId="2567564521" sldId="2147483695"/>
              <ac:picMk id="14" creationId="{0F8B01C0-27D9-4168-BE4F-873EC7E48D5D}"/>
            </ac:picMkLst>
          </pc:picChg>
          <pc:picChg chg="mod modVis">
            <ac:chgData name="Christian Haug-Moberg" userId="69af06e0-b486-4ca8-9e38-65cc3982b0dc" providerId="ADAL" clId="{231392C6-8B22-4B81-BE57-E57B8AA47E99}" dt="2025-08-10T06:36:52.391" v="1310"/>
            <ac:picMkLst>
              <pc:docMk/>
              <pc:sldMasterMk cId="840446445" sldId="2147483648"/>
              <pc:sldLayoutMk cId="2567564521" sldId="2147483695"/>
              <ac:picMk id="15" creationId="{D6E2603E-3081-6A60-C479-12C191D36036}"/>
            </ac:picMkLst>
          </pc:picChg>
          <pc:picChg chg="mod modVis">
            <ac:chgData name="Christian Haug-Moberg" userId="69af06e0-b486-4ca8-9e38-65cc3982b0dc" providerId="ADAL" clId="{231392C6-8B22-4B81-BE57-E57B8AA47E99}" dt="2025-08-10T06:36:52.345" v="1230"/>
            <ac:picMkLst>
              <pc:docMk/>
              <pc:sldMasterMk cId="840446445" sldId="2147483648"/>
              <pc:sldLayoutMk cId="2567564521" sldId="2147483695"/>
              <ac:picMk id="17" creationId="{D1FD4448-3BC4-4650-B029-3644EE392551}"/>
            </ac:picMkLst>
          </pc:picChg>
        </pc:sldLayoutChg>
        <pc:sldLayoutChg chg="modSp mod">
          <pc:chgData name="Christian Haug-Moberg" userId="69af06e0-b486-4ca8-9e38-65cc3982b0dc" providerId="ADAL" clId="{231392C6-8B22-4B81-BE57-E57B8AA47E99}" dt="2025-08-10T06:36:52.431" v="1360" actId="790"/>
          <pc:sldLayoutMkLst>
            <pc:docMk/>
            <pc:sldMasterMk cId="840446445" sldId="2147483648"/>
            <pc:sldLayoutMk cId="4062518040" sldId="2147483696"/>
          </pc:sldLayoutMkLst>
          <pc:spChg chg="mod">
            <ac:chgData name="Christian Haug-Moberg" userId="69af06e0-b486-4ca8-9e38-65cc3982b0dc" providerId="ADAL" clId="{231392C6-8B22-4B81-BE57-E57B8AA47E99}" dt="2025-08-10T06:36:52.431" v="1360" actId="790"/>
            <ac:spMkLst>
              <pc:docMk/>
              <pc:sldMasterMk cId="840446445" sldId="2147483648"/>
              <pc:sldLayoutMk cId="4062518040" sldId="2147483696"/>
              <ac:spMk id="3" creationId="{1CAE64E7-18D7-957B-DC15-1D8617B3C2C5}"/>
            </ac:spMkLst>
          </pc:spChg>
          <pc:spChg chg="mod">
            <ac:chgData name="Christian Haug-Moberg" userId="69af06e0-b486-4ca8-9e38-65cc3982b0dc" providerId="ADAL" clId="{231392C6-8B22-4B81-BE57-E57B8AA47E99}" dt="2025-08-10T06:36:52.431" v="1353" actId="790"/>
            <ac:spMkLst>
              <pc:docMk/>
              <pc:sldMasterMk cId="840446445" sldId="2147483648"/>
              <pc:sldLayoutMk cId="4062518040" sldId="2147483696"/>
              <ac:spMk id="4" creationId="{3038FA67-B1F6-EBAB-1AD2-A0E9FDEA687D}"/>
            </ac:spMkLst>
          </pc:spChg>
          <pc:spChg chg="mod">
            <ac:chgData name="Christian Haug-Moberg" userId="69af06e0-b486-4ca8-9e38-65cc3982b0dc" providerId="ADAL" clId="{231392C6-8B22-4B81-BE57-E57B8AA47E99}" dt="2025-08-10T06:36:52.431" v="1354" actId="790"/>
            <ac:spMkLst>
              <pc:docMk/>
              <pc:sldMasterMk cId="840446445" sldId="2147483648"/>
              <pc:sldLayoutMk cId="4062518040" sldId="2147483696"/>
              <ac:spMk id="5" creationId="{C88CCC47-C9B8-3060-D983-2F00A9F71863}"/>
            </ac:spMkLst>
          </pc:spChg>
          <pc:spChg chg="mod">
            <ac:chgData name="Christian Haug-Moberg" userId="69af06e0-b486-4ca8-9e38-65cc3982b0dc" providerId="ADAL" clId="{231392C6-8B22-4B81-BE57-E57B8AA47E99}" dt="2025-08-10T06:36:52.431" v="1355" actId="790"/>
            <ac:spMkLst>
              <pc:docMk/>
              <pc:sldMasterMk cId="840446445" sldId="2147483648"/>
              <pc:sldLayoutMk cId="4062518040" sldId="2147483696"/>
              <ac:spMk id="6" creationId="{D8D7FAD2-D84C-E416-630B-C15855D2689C}"/>
            </ac:spMkLst>
          </pc:spChg>
          <pc:spChg chg="mod">
            <ac:chgData name="Christian Haug-Moberg" userId="69af06e0-b486-4ca8-9e38-65cc3982b0dc" providerId="ADAL" clId="{231392C6-8B22-4B81-BE57-E57B8AA47E99}" dt="2025-08-10T06:36:52.431" v="1357" actId="790"/>
            <ac:spMkLst>
              <pc:docMk/>
              <pc:sldMasterMk cId="840446445" sldId="2147483648"/>
              <pc:sldLayoutMk cId="4062518040" sldId="2147483696"/>
              <ac:spMk id="8" creationId="{F8B2A05B-49B5-AD47-10A5-8505359C2AF4}"/>
            </ac:spMkLst>
          </pc:spChg>
          <pc:spChg chg="mod">
            <ac:chgData name="Christian Haug-Moberg" userId="69af06e0-b486-4ca8-9e38-65cc3982b0dc" providerId="ADAL" clId="{231392C6-8B22-4B81-BE57-E57B8AA47E99}" dt="2025-08-10T06:36:52.431" v="1356" actId="790"/>
            <ac:spMkLst>
              <pc:docMk/>
              <pc:sldMasterMk cId="840446445" sldId="2147483648"/>
              <pc:sldLayoutMk cId="4062518040" sldId="2147483696"/>
              <ac:spMk id="11" creationId="{A42B6D02-907A-1D13-0587-A3FF032A236E}"/>
            </ac:spMkLst>
          </pc:spChg>
          <pc:spChg chg="mod">
            <ac:chgData name="Christian Haug-Moberg" userId="69af06e0-b486-4ca8-9e38-65cc3982b0dc" providerId="ADAL" clId="{231392C6-8B22-4B81-BE57-E57B8AA47E99}" dt="2025-08-10T06:36:52.431" v="1358" actId="790"/>
            <ac:spMkLst>
              <pc:docMk/>
              <pc:sldMasterMk cId="840446445" sldId="2147483648"/>
              <pc:sldLayoutMk cId="4062518040" sldId="2147483696"/>
              <ac:spMk id="18" creationId="{A14CF774-1BF3-55C9-955C-75A0B0829075}"/>
            </ac:spMkLst>
          </pc:spChg>
          <pc:spChg chg="mod">
            <ac:chgData name="Christian Haug-Moberg" userId="69af06e0-b486-4ca8-9e38-65cc3982b0dc" providerId="ADAL" clId="{231392C6-8B22-4B81-BE57-E57B8AA47E99}" dt="2025-08-10T06:36:52.431" v="1359" actId="790"/>
            <ac:spMkLst>
              <pc:docMk/>
              <pc:sldMasterMk cId="840446445" sldId="2147483648"/>
              <pc:sldLayoutMk cId="4062518040" sldId="2147483696"/>
              <ac:spMk id="20" creationId="{417ABF60-3828-D7B1-5F83-51E0F6131E83}"/>
            </ac:spMkLst>
          </pc:spChg>
          <pc:picChg chg="mod modVis">
            <ac:chgData name="Christian Haug-Moberg" userId="69af06e0-b486-4ca8-9e38-65cc3982b0dc" providerId="ADAL" clId="{231392C6-8B22-4B81-BE57-E57B8AA47E99}" dt="2025-08-10T06:36:52.352" v="1238"/>
            <ac:picMkLst>
              <pc:docMk/>
              <pc:sldMasterMk cId="840446445" sldId="2147483648"/>
              <pc:sldLayoutMk cId="4062518040" sldId="2147483696"/>
              <ac:picMk id="10" creationId="{A28F085E-31B0-E30F-46FB-D9C2189CB113}"/>
            </ac:picMkLst>
          </pc:picChg>
          <pc:picChg chg="mod modVis">
            <ac:chgData name="Christian Haug-Moberg" userId="69af06e0-b486-4ca8-9e38-65cc3982b0dc" providerId="ADAL" clId="{231392C6-8B22-4B81-BE57-E57B8AA47E99}" dt="2025-08-10T06:36:52.391" v="1314"/>
            <ac:picMkLst>
              <pc:docMk/>
              <pc:sldMasterMk cId="840446445" sldId="2147483648"/>
              <pc:sldLayoutMk cId="4062518040" sldId="2147483696"/>
              <ac:picMk id="15" creationId="{0F6F5578-8D15-C55C-8321-74ED213E26B4}"/>
            </ac:picMkLst>
          </pc:picChg>
          <pc:picChg chg="mod modVis">
            <ac:chgData name="Christian Haug-Moberg" userId="69af06e0-b486-4ca8-9e38-65cc3982b0dc" providerId="ADAL" clId="{231392C6-8B22-4B81-BE57-E57B8AA47E99}" dt="2025-08-10T06:36:52.354" v="1242"/>
            <ac:picMkLst>
              <pc:docMk/>
              <pc:sldMasterMk cId="840446445" sldId="2147483648"/>
              <pc:sldLayoutMk cId="4062518040" sldId="2147483696"/>
              <ac:picMk id="17" creationId="{5D46C675-10EF-07CC-615B-88A14447DF9A}"/>
            </ac:picMkLst>
          </pc:picChg>
        </pc:sldLayoutChg>
        <pc:sldLayoutChg chg="modSp mod">
          <pc:chgData name="Christian Haug-Moberg" userId="69af06e0-b486-4ca8-9e38-65cc3982b0dc" providerId="ADAL" clId="{231392C6-8B22-4B81-BE57-E57B8AA47E99}" dt="2025-08-10T06:36:52.447" v="1368" actId="790"/>
          <pc:sldLayoutMkLst>
            <pc:docMk/>
            <pc:sldMasterMk cId="840446445" sldId="2147483648"/>
            <pc:sldLayoutMk cId="4078887664" sldId="2147483697"/>
          </pc:sldLayoutMkLst>
          <pc:spChg chg="mod">
            <ac:chgData name="Christian Haug-Moberg" userId="69af06e0-b486-4ca8-9e38-65cc3982b0dc" providerId="ADAL" clId="{231392C6-8B22-4B81-BE57-E57B8AA47E99}" dt="2025-08-10T06:36:52.447" v="1367" actId="790"/>
            <ac:spMkLst>
              <pc:docMk/>
              <pc:sldMasterMk cId="840446445" sldId="2147483648"/>
              <pc:sldLayoutMk cId="4078887664" sldId="2147483697"/>
              <ac:spMk id="3" creationId="{8B0B5191-872C-7AB1-5C11-8CF75ACD3E10}"/>
            </ac:spMkLst>
          </pc:spChg>
          <pc:spChg chg="mod">
            <ac:chgData name="Christian Haug-Moberg" userId="69af06e0-b486-4ca8-9e38-65cc3982b0dc" providerId="ADAL" clId="{231392C6-8B22-4B81-BE57-E57B8AA47E99}" dt="2025-08-10T06:36:52.431" v="1361" actId="790"/>
            <ac:spMkLst>
              <pc:docMk/>
              <pc:sldMasterMk cId="840446445" sldId="2147483648"/>
              <pc:sldLayoutMk cId="4078887664" sldId="2147483697"/>
              <ac:spMk id="4" creationId="{3038FA67-B1F6-EBAB-1AD2-A0E9FDEA687D}"/>
            </ac:spMkLst>
          </pc:spChg>
          <pc:spChg chg="mod">
            <ac:chgData name="Christian Haug-Moberg" userId="69af06e0-b486-4ca8-9e38-65cc3982b0dc" providerId="ADAL" clId="{231392C6-8B22-4B81-BE57-E57B8AA47E99}" dt="2025-08-10T06:36:52.442" v="1362" actId="790"/>
            <ac:spMkLst>
              <pc:docMk/>
              <pc:sldMasterMk cId="840446445" sldId="2147483648"/>
              <pc:sldLayoutMk cId="4078887664" sldId="2147483697"/>
              <ac:spMk id="5" creationId="{C88CCC47-C9B8-3060-D983-2F00A9F71863}"/>
            </ac:spMkLst>
          </pc:spChg>
          <pc:spChg chg="mod">
            <ac:chgData name="Christian Haug-Moberg" userId="69af06e0-b486-4ca8-9e38-65cc3982b0dc" providerId="ADAL" clId="{231392C6-8B22-4B81-BE57-E57B8AA47E99}" dt="2025-08-10T06:36:52.442" v="1363" actId="790"/>
            <ac:spMkLst>
              <pc:docMk/>
              <pc:sldMasterMk cId="840446445" sldId="2147483648"/>
              <pc:sldLayoutMk cId="4078887664" sldId="2147483697"/>
              <ac:spMk id="6" creationId="{D8D7FAD2-D84C-E416-630B-C15855D2689C}"/>
            </ac:spMkLst>
          </pc:spChg>
          <pc:spChg chg="mod">
            <ac:chgData name="Christian Haug-Moberg" userId="69af06e0-b486-4ca8-9e38-65cc3982b0dc" providerId="ADAL" clId="{231392C6-8B22-4B81-BE57-E57B8AA47E99}" dt="2025-08-10T06:36:52.447" v="1368" actId="790"/>
            <ac:spMkLst>
              <pc:docMk/>
              <pc:sldMasterMk cId="840446445" sldId="2147483648"/>
              <pc:sldLayoutMk cId="4078887664" sldId="2147483697"/>
              <ac:spMk id="7" creationId="{71520853-8DB2-CEB8-1A62-EF2CF880A6CD}"/>
            </ac:spMkLst>
          </pc:spChg>
          <pc:spChg chg="mod">
            <ac:chgData name="Christian Haug-Moberg" userId="69af06e0-b486-4ca8-9e38-65cc3982b0dc" providerId="ADAL" clId="{231392C6-8B22-4B81-BE57-E57B8AA47E99}" dt="2025-08-10T06:36:52.447" v="1365" actId="790"/>
            <ac:spMkLst>
              <pc:docMk/>
              <pc:sldMasterMk cId="840446445" sldId="2147483648"/>
              <pc:sldLayoutMk cId="4078887664" sldId="2147483697"/>
              <ac:spMk id="8" creationId="{F38EF5E3-43B0-6F74-E163-486ED6BC07E0}"/>
            </ac:spMkLst>
          </pc:spChg>
          <pc:spChg chg="mod">
            <ac:chgData name="Christian Haug-Moberg" userId="69af06e0-b486-4ca8-9e38-65cc3982b0dc" providerId="ADAL" clId="{231392C6-8B22-4B81-BE57-E57B8AA47E99}" dt="2025-08-10T06:36:52.445" v="1364" actId="790"/>
            <ac:spMkLst>
              <pc:docMk/>
              <pc:sldMasterMk cId="840446445" sldId="2147483648"/>
              <pc:sldLayoutMk cId="4078887664" sldId="2147483697"/>
              <ac:spMk id="11" creationId="{A42B6D02-907A-1D13-0587-A3FF032A236E}"/>
            </ac:spMkLst>
          </pc:spChg>
          <pc:spChg chg="mod">
            <ac:chgData name="Christian Haug-Moberg" userId="69af06e0-b486-4ca8-9e38-65cc3982b0dc" providerId="ADAL" clId="{231392C6-8B22-4B81-BE57-E57B8AA47E99}" dt="2025-08-10T06:36:52.447" v="1366" actId="790"/>
            <ac:spMkLst>
              <pc:docMk/>
              <pc:sldMasterMk cId="840446445" sldId="2147483648"/>
              <pc:sldLayoutMk cId="4078887664" sldId="2147483697"/>
              <ac:spMk id="18" creationId="{E94114DB-7F6D-89F8-FA80-9D698B49CB58}"/>
            </ac:spMkLst>
          </pc:spChg>
          <pc:picChg chg="mod modVis">
            <ac:chgData name="Christian Haug-Moberg" userId="69af06e0-b486-4ca8-9e38-65cc3982b0dc" providerId="ADAL" clId="{231392C6-8B22-4B81-BE57-E57B8AA47E99}" dt="2025-08-10T06:36:52.354" v="1244"/>
            <ac:picMkLst>
              <pc:docMk/>
              <pc:sldMasterMk cId="840446445" sldId="2147483648"/>
              <pc:sldLayoutMk cId="4078887664" sldId="2147483697"/>
              <ac:picMk id="10" creationId="{7E3B9738-A4AF-29C7-093C-432360FE0ECC}"/>
            </ac:picMkLst>
          </pc:picChg>
          <pc:picChg chg="mod modVis">
            <ac:chgData name="Christian Haug-Moberg" userId="69af06e0-b486-4ca8-9e38-65cc3982b0dc" providerId="ADAL" clId="{231392C6-8B22-4B81-BE57-E57B8AA47E99}" dt="2025-08-10T06:36:52.391" v="1316"/>
            <ac:picMkLst>
              <pc:docMk/>
              <pc:sldMasterMk cId="840446445" sldId="2147483648"/>
              <pc:sldLayoutMk cId="4078887664" sldId="2147483697"/>
              <ac:picMk id="15" creationId="{1983111B-93ED-E7B4-7BE0-31DB3EB86E9E}"/>
            </ac:picMkLst>
          </pc:picChg>
          <pc:picChg chg="mod modVis">
            <ac:chgData name="Christian Haug-Moberg" userId="69af06e0-b486-4ca8-9e38-65cc3982b0dc" providerId="ADAL" clId="{231392C6-8B22-4B81-BE57-E57B8AA47E99}" dt="2025-08-10T06:36:52.356" v="1248"/>
            <ac:picMkLst>
              <pc:docMk/>
              <pc:sldMasterMk cId="840446445" sldId="2147483648"/>
              <pc:sldLayoutMk cId="4078887664" sldId="2147483697"/>
              <ac:picMk id="17" creationId="{321DA781-E47D-5E5A-5582-B395288FB33A}"/>
            </ac:picMkLst>
          </pc:picChg>
        </pc:sldLayoutChg>
        <pc:sldLayoutChg chg="modSp mod">
          <pc:chgData name="Christian Haug-Moberg" userId="69af06e0-b486-4ca8-9e38-65cc3982b0dc" providerId="ADAL" clId="{231392C6-8B22-4B81-BE57-E57B8AA47E99}" dt="2025-08-10T06:36:52.447" v="1376" actId="790"/>
          <pc:sldLayoutMkLst>
            <pc:docMk/>
            <pc:sldMasterMk cId="840446445" sldId="2147483648"/>
            <pc:sldLayoutMk cId="3643995915" sldId="2147483698"/>
          </pc:sldLayoutMkLst>
          <pc:spChg chg="mod">
            <ac:chgData name="Christian Haug-Moberg" userId="69af06e0-b486-4ca8-9e38-65cc3982b0dc" providerId="ADAL" clId="{231392C6-8B22-4B81-BE57-E57B8AA47E99}" dt="2025-08-10T06:36:52.447" v="1375" actId="790"/>
            <ac:spMkLst>
              <pc:docMk/>
              <pc:sldMasterMk cId="840446445" sldId="2147483648"/>
              <pc:sldLayoutMk cId="3643995915" sldId="2147483698"/>
              <ac:spMk id="2" creationId="{376E9806-1FFD-4A81-06E4-9CC6C9DF4712}"/>
            </ac:spMkLst>
          </pc:spChg>
          <pc:spChg chg="mod">
            <ac:chgData name="Christian Haug-Moberg" userId="69af06e0-b486-4ca8-9e38-65cc3982b0dc" providerId="ADAL" clId="{231392C6-8B22-4B81-BE57-E57B8AA47E99}" dt="2025-08-10T06:36:52.447" v="1376" actId="790"/>
            <ac:spMkLst>
              <pc:docMk/>
              <pc:sldMasterMk cId="840446445" sldId="2147483648"/>
              <pc:sldLayoutMk cId="3643995915" sldId="2147483698"/>
              <ac:spMk id="3" creationId="{EC7698B7-CB56-1BCE-40BB-B65802C3CFC7}"/>
            </ac:spMkLst>
          </pc:spChg>
          <pc:spChg chg="mod">
            <ac:chgData name="Christian Haug-Moberg" userId="69af06e0-b486-4ca8-9e38-65cc3982b0dc" providerId="ADAL" clId="{231392C6-8B22-4B81-BE57-E57B8AA47E99}" dt="2025-08-10T06:36:52.447" v="1369" actId="790"/>
            <ac:spMkLst>
              <pc:docMk/>
              <pc:sldMasterMk cId="840446445" sldId="2147483648"/>
              <pc:sldLayoutMk cId="3643995915" sldId="2147483698"/>
              <ac:spMk id="4" creationId="{3038FA67-B1F6-EBAB-1AD2-A0E9FDEA687D}"/>
            </ac:spMkLst>
          </pc:spChg>
          <pc:spChg chg="mod">
            <ac:chgData name="Christian Haug-Moberg" userId="69af06e0-b486-4ca8-9e38-65cc3982b0dc" providerId="ADAL" clId="{231392C6-8B22-4B81-BE57-E57B8AA47E99}" dt="2025-08-10T06:36:52.447" v="1370" actId="790"/>
            <ac:spMkLst>
              <pc:docMk/>
              <pc:sldMasterMk cId="840446445" sldId="2147483648"/>
              <pc:sldLayoutMk cId="3643995915" sldId="2147483698"/>
              <ac:spMk id="5" creationId="{C88CCC47-C9B8-3060-D983-2F00A9F71863}"/>
            </ac:spMkLst>
          </pc:spChg>
          <pc:spChg chg="mod">
            <ac:chgData name="Christian Haug-Moberg" userId="69af06e0-b486-4ca8-9e38-65cc3982b0dc" providerId="ADAL" clId="{231392C6-8B22-4B81-BE57-E57B8AA47E99}" dt="2025-08-10T06:36:52.447" v="1371" actId="790"/>
            <ac:spMkLst>
              <pc:docMk/>
              <pc:sldMasterMk cId="840446445" sldId="2147483648"/>
              <pc:sldLayoutMk cId="3643995915" sldId="2147483698"/>
              <ac:spMk id="6" creationId="{D8D7FAD2-D84C-E416-630B-C15855D2689C}"/>
            </ac:spMkLst>
          </pc:spChg>
          <pc:spChg chg="mod">
            <ac:chgData name="Christian Haug-Moberg" userId="69af06e0-b486-4ca8-9e38-65cc3982b0dc" providerId="ADAL" clId="{231392C6-8B22-4B81-BE57-E57B8AA47E99}" dt="2025-08-10T06:36:52.447" v="1373" actId="790"/>
            <ac:spMkLst>
              <pc:docMk/>
              <pc:sldMasterMk cId="840446445" sldId="2147483648"/>
              <pc:sldLayoutMk cId="3643995915" sldId="2147483698"/>
              <ac:spMk id="8" creationId="{EC64F157-0CB1-81FB-F879-5BB51D0901A6}"/>
            </ac:spMkLst>
          </pc:spChg>
          <pc:spChg chg="mod">
            <ac:chgData name="Christian Haug-Moberg" userId="69af06e0-b486-4ca8-9e38-65cc3982b0dc" providerId="ADAL" clId="{231392C6-8B22-4B81-BE57-E57B8AA47E99}" dt="2025-08-10T06:36:52.447" v="1372" actId="790"/>
            <ac:spMkLst>
              <pc:docMk/>
              <pc:sldMasterMk cId="840446445" sldId="2147483648"/>
              <pc:sldLayoutMk cId="3643995915" sldId="2147483698"/>
              <ac:spMk id="11" creationId="{A42B6D02-907A-1D13-0587-A3FF032A236E}"/>
            </ac:spMkLst>
          </pc:spChg>
          <pc:spChg chg="mod">
            <ac:chgData name="Christian Haug-Moberg" userId="69af06e0-b486-4ca8-9e38-65cc3982b0dc" providerId="ADAL" clId="{231392C6-8B22-4B81-BE57-E57B8AA47E99}" dt="2025-08-10T06:36:52.447" v="1374" actId="790"/>
            <ac:spMkLst>
              <pc:docMk/>
              <pc:sldMasterMk cId="840446445" sldId="2147483648"/>
              <pc:sldLayoutMk cId="3643995915" sldId="2147483698"/>
              <ac:spMk id="18" creationId="{35644B43-866B-772A-5C7F-752AB9B6BCBC}"/>
            </ac:spMkLst>
          </pc:spChg>
          <pc:picChg chg="mod modVis">
            <ac:chgData name="Christian Haug-Moberg" userId="69af06e0-b486-4ca8-9e38-65cc3982b0dc" providerId="ADAL" clId="{231392C6-8B22-4B81-BE57-E57B8AA47E99}" dt="2025-08-10T06:36:52.356" v="1250"/>
            <ac:picMkLst>
              <pc:docMk/>
              <pc:sldMasterMk cId="840446445" sldId="2147483648"/>
              <pc:sldLayoutMk cId="3643995915" sldId="2147483698"/>
              <ac:picMk id="10" creationId="{063FE583-A752-C25C-B1A6-A9CC91A773D0}"/>
            </ac:picMkLst>
          </pc:picChg>
          <pc:picChg chg="mod modVis">
            <ac:chgData name="Christian Haug-Moberg" userId="69af06e0-b486-4ca8-9e38-65cc3982b0dc" providerId="ADAL" clId="{231392C6-8B22-4B81-BE57-E57B8AA47E99}" dt="2025-08-10T06:36:52.391" v="1318"/>
            <ac:picMkLst>
              <pc:docMk/>
              <pc:sldMasterMk cId="840446445" sldId="2147483648"/>
              <pc:sldLayoutMk cId="3643995915" sldId="2147483698"/>
              <ac:picMk id="15" creationId="{1AE835F7-E3AA-1FCF-1FEB-35504B25EAF0}"/>
            </ac:picMkLst>
          </pc:picChg>
          <pc:picChg chg="mod modVis">
            <ac:chgData name="Christian Haug-Moberg" userId="69af06e0-b486-4ca8-9e38-65cc3982b0dc" providerId="ADAL" clId="{231392C6-8B22-4B81-BE57-E57B8AA47E99}" dt="2025-08-10T06:36:52.356" v="1254"/>
            <ac:picMkLst>
              <pc:docMk/>
              <pc:sldMasterMk cId="840446445" sldId="2147483648"/>
              <pc:sldLayoutMk cId="3643995915" sldId="2147483698"/>
              <ac:picMk id="17" creationId="{D5171C28-AD44-AF8E-D8FD-2A767D00931C}"/>
            </ac:picMkLst>
          </pc:picChg>
        </pc:sldLayoutChg>
        <pc:sldLayoutChg chg="modSp mod">
          <pc:chgData name="Christian Haug-Moberg" userId="69af06e0-b486-4ca8-9e38-65cc3982b0dc" providerId="ADAL" clId="{231392C6-8B22-4B81-BE57-E57B8AA47E99}" dt="2025-08-10T06:36:52.462" v="1384" actId="790"/>
          <pc:sldLayoutMkLst>
            <pc:docMk/>
            <pc:sldMasterMk cId="840446445" sldId="2147483648"/>
            <pc:sldLayoutMk cId="883839194" sldId="2147483699"/>
          </pc:sldLayoutMkLst>
          <pc:spChg chg="mod">
            <ac:chgData name="Christian Haug-Moberg" userId="69af06e0-b486-4ca8-9e38-65cc3982b0dc" providerId="ADAL" clId="{231392C6-8B22-4B81-BE57-E57B8AA47E99}" dt="2025-08-10T06:36:52.462" v="1383" actId="790"/>
            <ac:spMkLst>
              <pc:docMk/>
              <pc:sldMasterMk cId="840446445" sldId="2147483648"/>
              <pc:sldLayoutMk cId="883839194" sldId="2147483699"/>
              <ac:spMk id="3" creationId="{0270E2FB-171F-50D5-B110-C2C41152BD4A}"/>
            </ac:spMkLst>
          </pc:spChg>
          <pc:spChg chg="mod">
            <ac:chgData name="Christian Haug-Moberg" userId="69af06e0-b486-4ca8-9e38-65cc3982b0dc" providerId="ADAL" clId="{231392C6-8B22-4B81-BE57-E57B8AA47E99}" dt="2025-08-10T06:36:52.459" v="1377" actId="790"/>
            <ac:spMkLst>
              <pc:docMk/>
              <pc:sldMasterMk cId="840446445" sldId="2147483648"/>
              <pc:sldLayoutMk cId="883839194" sldId="2147483699"/>
              <ac:spMk id="4" creationId="{3038FA67-B1F6-EBAB-1AD2-A0E9FDEA687D}"/>
            </ac:spMkLst>
          </pc:spChg>
          <pc:spChg chg="mod">
            <ac:chgData name="Christian Haug-Moberg" userId="69af06e0-b486-4ca8-9e38-65cc3982b0dc" providerId="ADAL" clId="{231392C6-8B22-4B81-BE57-E57B8AA47E99}" dt="2025-08-10T06:36:52.459" v="1378" actId="790"/>
            <ac:spMkLst>
              <pc:docMk/>
              <pc:sldMasterMk cId="840446445" sldId="2147483648"/>
              <pc:sldLayoutMk cId="883839194" sldId="2147483699"/>
              <ac:spMk id="5" creationId="{C88CCC47-C9B8-3060-D983-2F00A9F71863}"/>
            </ac:spMkLst>
          </pc:spChg>
          <pc:spChg chg="mod">
            <ac:chgData name="Christian Haug-Moberg" userId="69af06e0-b486-4ca8-9e38-65cc3982b0dc" providerId="ADAL" clId="{231392C6-8B22-4B81-BE57-E57B8AA47E99}" dt="2025-08-10T06:36:52.462" v="1379" actId="790"/>
            <ac:spMkLst>
              <pc:docMk/>
              <pc:sldMasterMk cId="840446445" sldId="2147483648"/>
              <pc:sldLayoutMk cId="883839194" sldId="2147483699"/>
              <ac:spMk id="6" creationId="{D8D7FAD2-D84C-E416-630B-C15855D2689C}"/>
            </ac:spMkLst>
          </pc:spChg>
          <pc:spChg chg="mod">
            <ac:chgData name="Christian Haug-Moberg" userId="69af06e0-b486-4ca8-9e38-65cc3982b0dc" providerId="ADAL" clId="{231392C6-8B22-4B81-BE57-E57B8AA47E99}" dt="2025-08-10T06:36:52.462" v="1384" actId="790"/>
            <ac:spMkLst>
              <pc:docMk/>
              <pc:sldMasterMk cId="840446445" sldId="2147483648"/>
              <pc:sldLayoutMk cId="883839194" sldId="2147483699"/>
              <ac:spMk id="7" creationId="{7BA06A7C-FC4C-871A-5873-3A9A2FE64909}"/>
            </ac:spMkLst>
          </pc:spChg>
          <pc:spChg chg="mod">
            <ac:chgData name="Christian Haug-Moberg" userId="69af06e0-b486-4ca8-9e38-65cc3982b0dc" providerId="ADAL" clId="{231392C6-8B22-4B81-BE57-E57B8AA47E99}" dt="2025-08-10T06:36:52.462" v="1381" actId="790"/>
            <ac:spMkLst>
              <pc:docMk/>
              <pc:sldMasterMk cId="840446445" sldId="2147483648"/>
              <pc:sldLayoutMk cId="883839194" sldId="2147483699"/>
              <ac:spMk id="8" creationId="{E155439D-1B77-5713-F7DE-BD8D1619F45A}"/>
            </ac:spMkLst>
          </pc:spChg>
          <pc:spChg chg="mod">
            <ac:chgData name="Christian Haug-Moberg" userId="69af06e0-b486-4ca8-9e38-65cc3982b0dc" providerId="ADAL" clId="{231392C6-8B22-4B81-BE57-E57B8AA47E99}" dt="2025-08-10T06:36:52.462" v="1380" actId="790"/>
            <ac:spMkLst>
              <pc:docMk/>
              <pc:sldMasterMk cId="840446445" sldId="2147483648"/>
              <pc:sldLayoutMk cId="883839194" sldId="2147483699"/>
              <ac:spMk id="11" creationId="{A42B6D02-907A-1D13-0587-A3FF032A236E}"/>
            </ac:spMkLst>
          </pc:spChg>
          <pc:spChg chg="mod">
            <ac:chgData name="Christian Haug-Moberg" userId="69af06e0-b486-4ca8-9e38-65cc3982b0dc" providerId="ADAL" clId="{231392C6-8B22-4B81-BE57-E57B8AA47E99}" dt="2025-08-10T06:36:52.462" v="1382" actId="790"/>
            <ac:spMkLst>
              <pc:docMk/>
              <pc:sldMasterMk cId="840446445" sldId="2147483648"/>
              <pc:sldLayoutMk cId="883839194" sldId="2147483699"/>
              <ac:spMk id="18" creationId="{5FBC1876-E84A-F9B5-E4BF-81BBD54E312E}"/>
            </ac:spMkLst>
          </pc:spChg>
          <pc:picChg chg="mod modVis">
            <ac:chgData name="Christian Haug-Moberg" userId="69af06e0-b486-4ca8-9e38-65cc3982b0dc" providerId="ADAL" clId="{231392C6-8B22-4B81-BE57-E57B8AA47E99}" dt="2025-08-10T06:36:52.362" v="1256"/>
            <ac:picMkLst>
              <pc:docMk/>
              <pc:sldMasterMk cId="840446445" sldId="2147483648"/>
              <pc:sldLayoutMk cId="883839194" sldId="2147483699"/>
              <ac:picMk id="10" creationId="{8D518325-236C-18C4-97A7-B5744856E4F3}"/>
            </ac:picMkLst>
          </pc:picChg>
          <pc:picChg chg="mod modVis">
            <ac:chgData name="Christian Haug-Moberg" userId="69af06e0-b486-4ca8-9e38-65cc3982b0dc" providerId="ADAL" clId="{231392C6-8B22-4B81-BE57-E57B8AA47E99}" dt="2025-08-10T06:36:52.400" v="1320"/>
            <ac:picMkLst>
              <pc:docMk/>
              <pc:sldMasterMk cId="840446445" sldId="2147483648"/>
              <pc:sldLayoutMk cId="883839194" sldId="2147483699"/>
              <ac:picMk id="15" creationId="{A0ADC19C-A757-2165-2C05-92E69A4FFEFF}"/>
            </ac:picMkLst>
          </pc:picChg>
          <pc:picChg chg="mod modVis">
            <ac:chgData name="Christian Haug-Moberg" userId="69af06e0-b486-4ca8-9e38-65cc3982b0dc" providerId="ADAL" clId="{231392C6-8B22-4B81-BE57-E57B8AA47E99}" dt="2025-08-10T06:36:52.364" v="1260"/>
            <ac:picMkLst>
              <pc:docMk/>
              <pc:sldMasterMk cId="840446445" sldId="2147483648"/>
              <pc:sldLayoutMk cId="883839194" sldId="2147483699"/>
              <ac:picMk id="17" creationId="{E2134C3C-7752-82D6-4759-D31275E9B0BA}"/>
            </ac:picMkLst>
          </pc:picChg>
        </pc:sldLayoutChg>
        <pc:sldLayoutChg chg="modSp mod">
          <pc:chgData name="Christian Haug-Moberg" userId="69af06e0-b486-4ca8-9e38-65cc3982b0dc" providerId="ADAL" clId="{231392C6-8B22-4B81-BE57-E57B8AA47E99}" dt="2025-08-10T06:36:52.908" v="1708" actId="790"/>
          <pc:sldLayoutMkLst>
            <pc:docMk/>
            <pc:sldMasterMk cId="840446445" sldId="2147483648"/>
            <pc:sldLayoutMk cId="1357133134" sldId="2147483700"/>
          </pc:sldLayoutMkLst>
          <pc:spChg chg="mod">
            <ac:chgData name="Christian Haug-Moberg" userId="69af06e0-b486-4ca8-9e38-65cc3982b0dc" providerId="ADAL" clId="{231392C6-8B22-4B81-BE57-E57B8AA47E99}" dt="2025-08-10T06:36:52.908" v="1708" actId="790"/>
            <ac:spMkLst>
              <pc:docMk/>
              <pc:sldMasterMk cId="840446445" sldId="2147483648"/>
              <pc:sldLayoutMk cId="1357133134" sldId="2147483700"/>
              <ac:spMk id="2" creationId="{707BDFDE-A4A7-A210-2818-DCC87D950E53}"/>
            </ac:spMkLst>
          </pc:spChg>
          <pc:spChg chg="mod">
            <ac:chgData name="Christian Haug-Moberg" userId="69af06e0-b486-4ca8-9e38-65cc3982b0dc" providerId="ADAL" clId="{231392C6-8B22-4B81-BE57-E57B8AA47E99}" dt="2025-08-10T06:36:52.901" v="1703" actId="790"/>
            <ac:spMkLst>
              <pc:docMk/>
              <pc:sldMasterMk cId="840446445" sldId="2147483648"/>
              <pc:sldLayoutMk cId="1357133134" sldId="2147483700"/>
              <ac:spMk id="3" creationId="{A261F359-32FC-C95D-6E40-36EF6B215DA2}"/>
            </ac:spMkLst>
          </pc:spChg>
          <pc:spChg chg="mod">
            <ac:chgData name="Christian Haug-Moberg" userId="69af06e0-b486-4ca8-9e38-65cc3982b0dc" providerId="ADAL" clId="{231392C6-8B22-4B81-BE57-E57B8AA47E99}" dt="2025-08-10T06:36:52.906" v="1707" actId="790"/>
            <ac:spMkLst>
              <pc:docMk/>
              <pc:sldMasterMk cId="840446445" sldId="2147483648"/>
              <pc:sldLayoutMk cId="1357133134" sldId="2147483700"/>
              <ac:spMk id="4" creationId="{FE36E6B0-533F-066E-6D9C-1329CFE22E67}"/>
            </ac:spMkLst>
          </pc:spChg>
          <pc:spChg chg="mod">
            <ac:chgData name="Christian Haug-Moberg" userId="69af06e0-b486-4ca8-9e38-65cc3982b0dc" providerId="ADAL" clId="{231392C6-8B22-4B81-BE57-E57B8AA47E99}" dt="2025-08-10T06:36:52.901" v="1704" actId="790"/>
            <ac:spMkLst>
              <pc:docMk/>
              <pc:sldMasterMk cId="840446445" sldId="2147483648"/>
              <pc:sldLayoutMk cId="1357133134" sldId="2147483700"/>
              <ac:spMk id="9" creationId="{9FBE8D1E-2A1C-CCA1-B908-BA3DD7D89F8B}"/>
            </ac:spMkLst>
          </pc:spChg>
          <pc:spChg chg="mod">
            <ac:chgData name="Christian Haug-Moberg" userId="69af06e0-b486-4ca8-9e38-65cc3982b0dc" providerId="ADAL" clId="{231392C6-8B22-4B81-BE57-E57B8AA47E99}" dt="2025-08-10T06:36:52.903" v="1705" actId="790"/>
            <ac:spMkLst>
              <pc:docMk/>
              <pc:sldMasterMk cId="840446445" sldId="2147483648"/>
              <pc:sldLayoutMk cId="1357133134" sldId="2147483700"/>
              <ac:spMk id="10" creationId="{1F707B82-47C7-3EB8-D174-700A56E4836C}"/>
            </ac:spMkLst>
          </pc:spChg>
          <pc:spChg chg="mod">
            <ac:chgData name="Christian Haug-Moberg" userId="69af06e0-b486-4ca8-9e38-65cc3982b0dc" providerId="ADAL" clId="{231392C6-8B22-4B81-BE57-E57B8AA47E99}" dt="2025-08-10T06:36:52.906" v="1706" actId="790"/>
            <ac:spMkLst>
              <pc:docMk/>
              <pc:sldMasterMk cId="840446445" sldId="2147483648"/>
              <pc:sldLayoutMk cId="1357133134" sldId="2147483700"/>
              <ac:spMk id="11" creationId="{52E01644-8E2D-2A96-D899-D7AFC1DAFE6F}"/>
            </ac:spMkLst>
          </pc:spChg>
          <pc:spChg chg="mod">
            <ac:chgData name="Christian Haug-Moberg" userId="69af06e0-b486-4ca8-9e38-65cc3982b0dc" providerId="ADAL" clId="{231392C6-8B22-4B81-BE57-E57B8AA47E99}" dt="2025-08-10T06:36:52.899" v="1702" actId="790"/>
            <ac:spMkLst>
              <pc:docMk/>
              <pc:sldMasterMk cId="840446445" sldId="2147483648"/>
              <pc:sldLayoutMk cId="1357133134" sldId="2147483700"/>
              <ac:spMk id="13" creationId="{A8D021B5-6379-2743-A497-291F79ADB45F}"/>
            </ac:spMkLst>
          </pc:spChg>
          <pc:spChg chg="mod">
            <ac:chgData name="Christian Haug-Moberg" userId="69af06e0-b486-4ca8-9e38-65cc3982b0dc" providerId="ADAL" clId="{231392C6-8B22-4B81-BE57-E57B8AA47E99}" dt="2025-08-10T06:36:52.897" v="1701" actId="790"/>
            <ac:spMkLst>
              <pc:docMk/>
              <pc:sldMasterMk cId="840446445" sldId="2147483648"/>
              <pc:sldLayoutMk cId="1357133134" sldId="2147483700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923" v="1720" actId="790"/>
          <pc:sldLayoutMkLst>
            <pc:docMk/>
            <pc:sldMasterMk cId="840446445" sldId="2147483648"/>
            <pc:sldLayoutMk cId="2454656157" sldId="2147483702"/>
          </pc:sldLayoutMkLst>
          <pc:spChg chg="mod">
            <ac:chgData name="Christian Haug-Moberg" userId="69af06e0-b486-4ca8-9e38-65cc3982b0dc" providerId="ADAL" clId="{231392C6-8B22-4B81-BE57-E57B8AA47E99}" dt="2025-08-10T06:36:52.921" v="1719" actId="790"/>
            <ac:spMkLst>
              <pc:docMk/>
              <pc:sldMasterMk cId="840446445" sldId="2147483648"/>
              <pc:sldLayoutMk cId="2454656157" sldId="2147483702"/>
              <ac:spMk id="2" creationId="{E43614D6-D405-179A-FB8C-0F317D983B51}"/>
            </ac:spMkLst>
          </pc:spChg>
          <pc:spChg chg="mod">
            <ac:chgData name="Christian Haug-Moberg" userId="69af06e0-b486-4ca8-9e38-65cc3982b0dc" providerId="ADAL" clId="{231392C6-8B22-4B81-BE57-E57B8AA47E99}" dt="2025-08-10T06:36:52.923" v="1720" actId="790"/>
            <ac:spMkLst>
              <pc:docMk/>
              <pc:sldMasterMk cId="840446445" sldId="2147483648"/>
              <pc:sldLayoutMk cId="2454656157" sldId="2147483702"/>
              <ac:spMk id="3" creationId="{394BC85D-C89E-4880-190B-6E7584CD739E}"/>
            </ac:spMkLst>
          </pc:spChg>
          <pc:spChg chg="mod">
            <ac:chgData name="Christian Haug-Moberg" userId="69af06e0-b486-4ca8-9e38-65cc3982b0dc" providerId="ADAL" clId="{231392C6-8B22-4B81-BE57-E57B8AA47E99}" dt="2025-08-10T06:36:52.919" v="1717" actId="790"/>
            <ac:spMkLst>
              <pc:docMk/>
              <pc:sldMasterMk cId="840446445" sldId="2147483648"/>
              <pc:sldLayoutMk cId="2454656157" sldId="2147483702"/>
              <ac:spMk id="5" creationId="{F284992C-0EE0-B847-A130-9DCB0FDE2ABF}"/>
            </ac:spMkLst>
          </pc:spChg>
          <pc:spChg chg="mod">
            <ac:chgData name="Christian Haug-Moberg" userId="69af06e0-b486-4ca8-9e38-65cc3982b0dc" providerId="ADAL" clId="{231392C6-8B22-4B81-BE57-E57B8AA47E99}" dt="2025-08-10T06:36:52.916" v="1715" actId="790"/>
            <ac:spMkLst>
              <pc:docMk/>
              <pc:sldMasterMk cId="840446445" sldId="2147483648"/>
              <pc:sldLayoutMk cId="2454656157" sldId="2147483702"/>
              <ac:spMk id="6" creationId="{2D822448-001D-1687-BE80-2F96C7C7FF14}"/>
            </ac:spMkLst>
          </pc:spChg>
          <pc:spChg chg="mod">
            <ac:chgData name="Christian Haug-Moberg" userId="69af06e0-b486-4ca8-9e38-65cc3982b0dc" providerId="ADAL" clId="{231392C6-8B22-4B81-BE57-E57B8AA47E99}" dt="2025-08-10T06:36:52.919" v="1716" actId="790"/>
            <ac:spMkLst>
              <pc:docMk/>
              <pc:sldMasterMk cId="840446445" sldId="2147483648"/>
              <pc:sldLayoutMk cId="2454656157" sldId="2147483702"/>
              <ac:spMk id="7" creationId="{5E969F30-BE8D-29EA-280A-53837049B325}"/>
            </ac:spMkLst>
          </pc:spChg>
          <pc:spChg chg="mod">
            <ac:chgData name="Christian Haug-Moberg" userId="69af06e0-b486-4ca8-9e38-65cc3982b0dc" providerId="ADAL" clId="{231392C6-8B22-4B81-BE57-E57B8AA47E99}" dt="2025-08-10T06:36:52.921" v="1718" actId="790"/>
            <ac:spMkLst>
              <pc:docMk/>
              <pc:sldMasterMk cId="840446445" sldId="2147483648"/>
              <pc:sldLayoutMk cId="2454656157" sldId="2147483702"/>
              <ac:spMk id="8" creationId="{8C9853EC-C3DD-9EE5-8314-E7C46762F6D0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3.124" v="1880" actId="790"/>
          <pc:sldLayoutMkLst>
            <pc:docMk/>
            <pc:sldMasterMk cId="840446445" sldId="2147483648"/>
            <pc:sldLayoutMk cId="81067792" sldId="2147483703"/>
          </pc:sldLayoutMkLst>
          <pc:spChg chg="mod">
            <ac:chgData name="Christian Haug-Moberg" userId="69af06e0-b486-4ca8-9e38-65cc3982b0dc" providerId="ADAL" clId="{231392C6-8B22-4B81-BE57-E57B8AA47E99}" dt="2025-08-10T06:36:53.118" v="1876" actId="790"/>
            <ac:spMkLst>
              <pc:docMk/>
              <pc:sldMasterMk cId="840446445" sldId="2147483648"/>
              <pc:sldLayoutMk cId="81067792" sldId="2147483703"/>
              <ac:spMk id="4" creationId="{3038FA67-B1F6-EBAB-1AD2-A0E9FDEA687D}"/>
            </ac:spMkLst>
          </pc:spChg>
          <pc:spChg chg="mod">
            <ac:chgData name="Christian Haug-Moberg" userId="69af06e0-b486-4ca8-9e38-65cc3982b0dc" providerId="ADAL" clId="{231392C6-8B22-4B81-BE57-E57B8AA47E99}" dt="2025-08-10T06:36:53.124" v="1877" actId="790"/>
            <ac:spMkLst>
              <pc:docMk/>
              <pc:sldMasterMk cId="840446445" sldId="2147483648"/>
              <pc:sldLayoutMk cId="81067792" sldId="2147483703"/>
              <ac:spMk id="5" creationId="{C88CCC47-C9B8-3060-D983-2F00A9F71863}"/>
            </ac:spMkLst>
          </pc:spChg>
          <pc:spChg chg="mod">
            <ac:chgData name="Christian Haug-Moberg" userId="69af06e0-b486-4ca8-9e38-65cc3982b0dc" providerId="ADAL" clId="{231392C6-8B22-4B81-BE57-E57B8AA47E99}" dt="2025-08-10T06:36:53.124" v="1878" actId="790"/>
            <ac:spMkLst>
              <pc:docMk/>
              <pc:sldMasterMk cId="840446445" sldId="2147483648"/>
              <pc:sldLayoutMk cId="81067792" sldId="2147483703"/>
              <ac:spMk id="6" creationId="{D8D7FAD2-D84C-E416-630B-C15855D2689C}"/>
            </ac:spMkLst>
          </pc:spChg>
          <pc:spChg chg="mod">
            <ac:chgData name="Christian Haug-Moberg" userId="69af06e0-b486-4ca8-9e38-65cc3982b0dc" providerId="ADAL" clId="{231392C6-8B22-4B81-BE57-E57B8AA47E99}" dt="2025-08-10T06:36:53.124" v="1880" actId="790"/>
            <ac:spMkLst>
              <pc:docMk/>
              <pc:sldMasterMk cId="840446445" sldId="2147483648"/>
              <pc:sldLayoutMk cId="81067792" sldId="2147483703"/>
              <ac:spMk id="8" creationId="{CA97B0CE-4A2B-7247-E588-59B81D1570E0}"/>
            </ac:spMkLst>
          </pc:spChg>
          <pc:spChg chg="mod">
            <ac:chgData name="Christian Haug-Moberg" userId="69af06e0-b486-4ca8-9e38-65cc3982b0dc" providerId="ADAL" clId="{231392C6-8B22-4B81-BE57-E57B8AA47E99}" dt="2025-08-10T06:36:53.124" v="1879" actId="790"/>
            <ac:spMkLst>
              <pc:docMk/>
              <pc:sldMasterMk cId="840446445" sldId="2147483648"/>
              <pc:sldLayoutMk cId="81067792" sldId="2147483703"/>
              <ac:spMk id="10" creationId="{1EF3904F-A443-6F15-2DEB-036E7902EA04}"/>
            </ac:spMkLst>
          </pc:spChg>
          <pc:picChg chg="mod modVis">
            <ac:chgData name="Christian Haug-Moberg" userId="69af06e0-b486-4ca8-9e38-65cc3982b0dc" providerId="ADAL" clId="{231392C6-8B22-4B81-BE57-E57B8AA47E99}" dt="2025-08-10T06:36:52.374" v="1280"/>
            <ac:picMkLst>
              <pc:docMk/>
              <pc:sldMasterMk cId="840446445" sldId="2147483648"/>
              <pc:sldLayoutMk cId="81067792" sldId="2147483703"/>
              <ac:picMk id="3" creationId="{679B83E4-CBB1-3E2F-CA2A-2A648B812BDB}"/>
            </ac:picMkLst>
          </pc:picChg>
          <pc:picChg chg="mod modVis">
            <ac:chgData name="Christian Haug-Moberg" userId="69af06e0-b486-4ca8-9e38-65cc3982b0dc" providerId="ADAL" clId="{231392C6-8B22-4B81-BE57-E57B8AA47E99}" dt="2025-08-10T06:36:52.374" v="1274"/>
            <ac:picMkLst>
              <pc:docMk/>
              <pc:sldMasterMk cId="840446445" sldId="2147483648"/>
              <pc:sldLayoutMk cId="81067792" sldId="2147483703"/>
              <ac:picMk id="13" creationId="{65DC9C16-AA4D-E305-8E1C-4D2C9FD91CB2}"/>
            </ac:picMkLst>
          </pc:picChg>
          <pc:picChg chg="mod modVis">
            <ac:chgData name="Christian Haug-Moberg" userId="69af06e0-b486-4ca8-9e38-65cc3982b0dc" providerId="ADAL" clId="{231392C6-8B22-4B81-BE57-E57B8AA47E99}" dt="2025-08-10T06:36:52.405" v="1326"/>
            <ac:picMkLst>
              <pc:docMk/>
              <pc:sldMasterMk cId="840446445" sldId="2147483648"/>
              <pc:sldLayoutMk cId="81067792" sldId="2147483703"/>
              <ac:picMk id="14" creationId="{9EF5C130-5E84-295D-BDE3-40CAD0F59FD5}"/>
            </ac:picMkLst>
          </pc:picChg>
          <pc:picChg chg="mod modVis">
            <ac:chgData name="Christian Haug-Moberg" userId="69af06e0-b486-4ca8-9e38-65cc3982b0dc" providerId="ADAL" clId="{231392C6-8B22-4B81-BE57-E57B8AA47E99}" dt="2025-08-10T06:36:52.405" v="1328"/>
            <ac:picMkLst>
              <pc:docMk/>
              <pc:sldMasterMk cId="840446445" sldId="2147483648"/>
              <pc:sldLayoutMk cId="81067792" sldId="2147483703"/>
              <ac:picMk id="15" creationId="{0A466669-A291-7DEE-A468-79F927767C7E}"/>
            </ac:picMkLst>
          </pc:picChg>
          <pc:picChg chg="mod modVis">
            <ac:chgData name="Christian Haug-Moberg" userId="69af06e0-b486-4ca8-9e38-65cc3982b0dc" providerId="ADAL" clId="{231392C6-8B22-4B81-BE57-E57B8AA47E99}" dt="2025-08-10T06:36:52.374" v="1278"/>
            <ac:picMkLst>
              <pc:docMk/>
              <pc:sldMasterMk cId="840446445" sldId="2147483648"/>
              <pc:sldLayoutMk cId="81067792" sldId="2147483703"/>
              <ac:picMk id="16" creationId="{39AB5B36-4F09-17CA-52AD-43D031084025}"/>
            </ac:picMkLst>
          </pc:picChg>
          <pc:picChg chg="mod modVis">
            <ac:chgData name="Christian Haug-Moberg" userId="69af06e0-b486-4ca8-9e38-65cc3982b0dc" providerId="ADAL" clId="{231392C6-8B22-4B81-BE57-E57B8AA47E99}" dt="2025-08-10T06:36:52.374" v="1284"/>
            <ac:picMkLst>
              <pc:docMk/>
              <pc:sldMasterMk cId="840446445" sldId="2147483648"/>
              <pc:sldLayoutMk cId="81067792" sldId="2147483703"/>
              <ac:picMk id="18" creationId="{7E5D086F-917F-27EC-80A3-768AE66044E4}"/>
            </ac:picMkLst>
          </pc:picChg>
        </pc:sldLayoutChg>
        <pc:sldLayoutChg chg="modSp mod">
          <pc:chgData name="Christian Haug-Moberg" userId="69af06e0-b486-4ca8-9e38-65cc3982b0dc" providerId="ADAL" clId="{231392C6-8B22-4B81-BE57-E57B8AA47E99}" dt="2025-08-10T06:36:53.053" v="1823" actId="790"/>
          <pc:sldLayoutMkLst>
            <pc:docMk/>
            <pc:sldMasterMk cId="840446445" sldId="2147483648"/>
            <pc:sldLayoutMk cId="4236496190" sldId="2147483706"/>
          </pc:sldLayoutMkLst>
          <pc:spChg chg="mod">
            <ac:chgData name="Christian Haug-Moberg" userId="69af06e0-b486-4ca8-9e38-65cc3982b0dc" providerId="ADAL" clId="{231392C6-8B22-4B81-BE57-E57B8AA47E99}" dt="2025-08-10T06:36:53.049" v="1820" actId="790"/>
            <ac:spMkLst>
              <pc:docMk/>
              <pc:sldMasterMk cId="840446445" sldId="2147483648"/>
              <pc:sldLayoutMk cId="4236496190" sldId="2147483706"/>
              <ac:spMk id="2" creationId="{00A69AF6-DCFD-F5CA-5BB7-05342A884188}"/>
            </ac:spMkLst>
          </pc:spChg>
          <pc:spChg chg="mod">
            <ac:chgData name="Christian Haug-Moberg" userId="69af06e0-b486-4ca8-9e38-65cc3982b0dc" providerId="ADAL" clId="{231392C6-8B22-4B81-BE57-E57B8AA47E99}" dt="2025-08-10T06:36:53.045" v="1816" actId="790"/>
            <ac:spMkLst>
              <pc:docMk/>
              <pc:sldMasterMk cId="840446445" sldId="2147483648"/>
              <pc:sldLayoutMk cId="4236496190" sldId="2147483706"/>
              <ac:spMk id="5" creationId="{04143994-9C8D-FACB-54F8-87171D0EA9E8}"/>
            </ac:spMkLst>
          </pc:spChg>
          <pc:spChg chg="mod">
            <ac:chgData name="Christian Haug-Moberg" userId="69af06e0-b486-4ca8-9e38-65cc3982b0dc" providerId="ADAL" clId="{231392C6-8B22-4B81-BE57-E57B8AA47E99}" dt="2025-08-10T06:36:53.049" v="1819" actId="790"/>
            <ac:spMkLst>
              <pc:docMk/>
              <pc:sldMasterMk cId="840446445" sldId="2147483648"/>
              <pc:sldLayoutMk cId="4236496190" sldId="2147483706"/>
              <ac:spMk id="6" creationId="{3955E3C1-6A54-3BDA-66BE-03A3F0D3E2C2}"/>
            </ac:spMkLst>
          </pc:spChg>
          <pc:spChg chg="mod">
            <ac:chgData name="Christian Haug-Moberg" userId="69af06e0-b486-4ca8-9e38-65cc3982b0dc" providerId="ADAL" clId="{231392C6-8B22-4B81-BE57-E57B8AA47E99}" dt="2025-08-10T06:36:53.051" v="1821" actId="790"/>
            <ac:spMkLst>
              <pc:docMk/>
              <pc:sldMasterMk cId="840446445" sldId="2147483648"/>
              <pc:sldLayoutMk cId="4236496190" sldId="2147483706"/>
              <ac:spMk id="7" creationId="{AF0AC500-CD1B-71F2-9153-FD683219DF8E}"/>
            </ac:spMkLst>
          </pc:spChg>
          <pc:spChg chg="mod">
            <ac:chgData name="Christian Haug-Moberg" userId="69af06e0-b486-4ca8-9e38-65cc3982b0dc" providerId="ADAL" clId="{231392C6-8B22-4B81-BE57-E57B8AA47E99}" dt="2025-08-10T06:36:53.053" v="1822" actId="790"/>
            <ac:spMkLst>
              <pc:docMk/>
              <pc:sldMasterMk cId="840446445" sldId="2147483648"/>
              <pc:sldLayoutMk cId="4236496190" sldId="2147483706"/>
              <ac:spMk id="8" creationId="{9893DB50-DC91-B671-9627-9BB31AA98E2C}"/>
            </ac:spMkLst>
          </pc:spChg>
          <pc:spChg chg="mod">
            <ac:chgData name="Christian Haug-Moberg" userId="69af06e0-b486-4ca8-9e38-65cc3982b0dc" providerId="ADAL" clId="{231392C6-8B22-4B81-BE57-E57B8AA47E99}" dt="2025-08-10T06:36:53.053" v="1823" actId="790"/>
            <ac:spMkLst>
              <pc:docMk/>
              <pc:sldMasterMk cId="840446445" sldId="2147483648"/>
              <pc:sldLayoutMk cId="4236496190" sldId="2147483706"/>
              <ac:spMk id="10" creationId="{DC655158-EFCB-D8B3-0E9B-B81FB4FE97FD}"/>
            </ac:spMkLst>
          </pc:spChg>
          <pc:spChg chg="mod">
            <ac:chgData name="Christian Haug-Moberg" userId="69af06e0-b486-4ca8-9e38-65cc3982b0dc" providerId="ADAL" clId="{231392C6-8B22-4B81-BE57-E57B8AA47E99}" dt="2025-08-10T06:36:53.043" v="1815" actId="790"/>
            <ac:spMkLst>
              <pc:docMk/>
              <pc:sldMasterMk cId="840446445" sldId="2147483648"/>
              <pc:sldLayoutMk cId="4236496190" sldId="2147483706"/>
              <ac:spMk id="15" creationId="{55A5B49C-7367-5777-5875-1A4339CA7611}"/>
            </ac:spMkLst>
          </pc:spChg>
          <pc:spChg chg="mod">
            <ac:chgData name="Christian Haug-Moberg" userId="69af06e0-b486-4ca8-9e38-65cc3982b0dc" providerId="ADAL" clId="{231392C6-8B22-4B81-BE57-E57B8AA47E99}" dt="2025-08-10T06:36:53.047" v="1817" actId="790"/>
            <ac:spMkLst>
              <pc:docMk/>
              <pc:sldMasterMk cId="840446445" sldId="2147483648"/>
              <pc:sldLayoutMk cId="4236496190" sldId="2147483706"/>
              <ac:spMk id="16" creationId="{C6AC8406-8CD6-CA07-9AE6-B0DDE2CAAC4D}"/>
            </ac:spMkLst>
          </pc:spChg>
          <pc:spChg chg="mod">
            <ac:chgData name="Christian Haug-Moberg" userId="69af06e0-b486-4ca8-9e38-65cc3982b0dc" providerId="ADAL" clId="{231392C6-8B22-4B81-BE57-E57B8AA47E99}" dt="2025-08-10T06:36:53.047" v="1818" actId="790"/>
            <ac:spMkLst>
              <pc:docMk/>
              <pc:sldMasterMk cId="840446445" sldId="2147483648"/>
              <pc:sldLayoutMk cId="4236496190" sldId="2147483706"/>
              <ac:spMk id="21" creationId="{592D0101-6E97-3287-0CE9-8B85DDCA62A6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3.071" v="1836" actId="790"/>
          <pc:sldLayoutMkLst>
            <pc:docMk/>
            <pc:sldMasterMk cId="840446445" sldId="2147483648"/>
            <pc:sldLayoutMk cId="4173456934" sldId="2147483707"/>
          </pc:sldLayoutMkLst>
          <pc:spChg chg="mod">
            <ac:chgData name="Christian Haug-Moberg" userId="69af06e0-b486-4ca8-9e38-65cc3982b0dc" providerId="ADAL" clId="{231392C6-8B22-4B81-BE57-E57B8AA47E99}" dt="2025-08-10T06:36:53.071" v="1836" actId="790"/>
            <ac:spMkLst>
              <pc:docMk/>
              <pc:sldMasterMk cId="840446445" sldId="2147483648"/>
              <pc:sldLayoutMk cId="4173456934" sldId="2147483707"/>
              <ac:spMk id="2" creationId="{7394DD0D-E9B9-46AE-9D52-CAB2CE395FC9}"/>
            </ac:spMkLst>
          </pc:spChg>
          <pc:spChg chg="mod">
            <ac:chgData name="Christian Haug-Moberg" userId="69af06e0-b486-4ca8-9e38-65cc3982b0dc" providerId="ADAL" clId="{231392C6-8B22-4B81-BE57-E57B8AA47E99}" dt="2025-08-10T06:36:53.055" v="1829" actId="790"/>
            <ac:spMkLst>
              <pc:docMk/>
              <pc:sldMasterMk cId="840446445" sldId="2147483648"/>
              <pc:sldLayoutMk cId="4173456934" sldId="2147483707"/>
              <ac:spMk id="3" creationId="{28EFDD95-266C-BDB3-A745-50DC3EA66F1A}"/>
            </ac:spMkLst>
          </pc:spChg>
          <pc:spChg chg="mod">
            <ac:chgData name="Christian Haug-Moberg" userId="69af06e0-b486-4ca8-9e38-65cc3982b0dc" providerId="ADAL" clId="{231392C6-8B22-4B81-BE57-E57B8AA47E99}" dt="2025-08-10T06:36:53.063" v="1830" actId="790"/>
            <ac:spMkLst>
              <pc:docMk/>
              <pc:sldMasterMk cId="840446445" sldId="2147483648"/>
              <pc:sldLayoutMk cId="4173456934" sldId="2147483707"/>
              <ac:spMk id="4" creationId="{9AC45CCA-7FEC-C18A-9056-414CE8AD8A69}"/>
            </ac:spMkLst>
          </pc:spChg>
          <pc:spChg chg="mod">
            <ac:chgData name="Christian Haug-Moberg" userId="69af06e0-b486-4ca8-9e38-65cc3982b0dc" providerId="ADAL" clId="{231392C6-8B22-4B81-BE57-E57B8AA47E99}" dt="2025-08-10T06:36:53.055" v="1824" actId="790"/>
            <ac:spMkLst>
              <pc:docMk/>
              <pc:sldMasterMk cId="840446445" sldId="2147483648"/>
              <pc:sldLayoutMk cId="4173456934" sldId="2147483707"/>
              <ac:spMk id="5" creationId="{0A1DFB72-E16C-D7AB-AB9C-72E30E4B3C66}"/>
            </ac:spMkLst>
          </pc:spChg>
          <pc:spChg chg="mod">
            <ac:chgData name="Christian Haug-Moberg" userId="69af06e0-b486-4ca8-9e38-65cc3982b0dc" providerId="ADAL" clId="{231392C6-8B22-4B81-BE57-E57B8AA47E99}" dt="2025-08-10T06:36:53.065" v="1831" actId="790"/>
            <ac:spMkLst>
              <pc:docMk/>
              <pc:sldMasterMk cId="840446445" sldId="2147483648"/>
              <pc:sldLayoutMk cId="4173456934" sldId="2147483707"/>
              <ac:spMk id="6" creationId="{AC5936A8-6AAD-FE7F-CBE1-C999892A002D}"/>
            </ac:spMkLst>
          </pc:spChg>
          <pc:spChg chg="mod">
            <ac:chgData name="Christian Haug-Moberg" userId="69af06e0-b486-4ca8-9e38-65cc3982b0dc" providerId="ADAL" clId="{231392C6-8B22-4B81-BE57-E57B8AA47E99}" dt="2025-08-10T06:36:53.069" v="1835" actId="790"/>
            <ac:spMkLst>
              <pc:docMk/>
              <pc:sldMasterMk cId="840446445" sldId="2147483648"/>
              <pc:sldLayoutMk cId="4173456934" sldId="2147483707"/>
              <ac:spMk id="7" creationId="{173217AC-052B-DD3D-E903-5E091199213B}"/>
            </ac:spMkLst>
          </pc:spChg>
          <pc:spChg chg="mod">
            <ac:chgData name="Christian Haug-Moberg" userId="69af06e0-b486-4ca8-9e38-65cc3982b0dc" providerId="ADAL" clId="{231392C6-8B22-4B81-BE57-E57B8AA47E99}" dt="2025-08-10T06:36:53.065" v="1832" actId="790"/>
            <ac:spMkLst>
              <pc:docMk/>
              <pc:sldMasterMk cId="840446445" sldId="2147483648"/>
              <pc:sldLayoutMk cId="4173456934" sldId="2147483707"/>
              <ac:spMk id="8" creationId="{FB9ECF72-E725-0305-96A2-A824F036F5D1}"/>
            </ac:spMkLst>
          </pc:spChg>
          <pc:spChg chg="mod">
            <ac:chgData name="Christian Haug-Moberg" userId="69af06e0-b486-4ca8-9e38-65cc3982b0dc" providerId="ADAL" clId="{231392C6-8B22-4B81-BE57-E57B8AA47E99}" dt="2025-08-10T06:36:53.067" v="1833" actId="790"/>
            <ac:spMkLst>
              <pc:docMk/>
              <pc:sldMasterMk cId="840446445" sldId="2147483648"/>
              <pc:sldLayoutMk cId="4173456934" sldId="2147483707"/>
              <ac:spMk id="9" creationId="{A497F1A4-A016-9783-566B-B1A16578DBD9}"/>
            </ac:spMkLst>
          </pc:spChg>
          <pc:spChg chg="mod">
            <ac:chgData name="Christian Haug-Moberg" userId="69af06e0-b486-4ca8-9e38-65cc3982b0dc" providerId="ADAL" clId="{231392C6-8B22-4B81-BE57-E57B8AA47E99}" dt="2025-08-10T06:36:53.067" v="1834" actId="790"/>
            <ac:spMkLst>
              <pc:docMk/>
              <pc:sldMasterMk cId="840446445" sldId="2147483648"/>
              <pc:sldLayoutMk cId="4173456934" sldId="2147483707"/>
              <ac:spMk id="10" creationId="{D80B7CAE-2981-506B-443C-69D427458B76}"/>
            </ac:spMkLst>
          </pc:spChg>
          <pc:spChg chg="mod">
            <ac:chgData name="Christian Haug-Moberg" userId="69af06e0-b486-4ca8-9e38-65cc3982b0dc" providerId="ADAL" clId="{231392C6-8B22-4B81-BE57-E57B8AA47E99}" dt="2025-08-10T06:36:53.055" v="1826" actId="790"/>
            <ac:spMkLst>
              <pc:docMk/>
              <pc:sldMasterMk cId="840446445" sldId="2147483648"/>
              <pc:sldLayoutMk cId="4173456934" sldId="2147483707"/>
              <ac:spMk id="13" creationId="{2926E3E9-19E3-1C4D-E574-4892B0CD66F4}"/>
            </ac:spMkLst>
          </pc:spChg>
          <pc:spChg chg="mod">
            <ac:chgData name="Christian Haug-Moberg" userId="69af06e0-b486-4ca8-9e38-65cc3982b0dc" providerId="ADAL" clId="{231392C6-8B22-4B81-BE57-E57B8AA47E99}" dt="2025-08-10T06:36:53.055" v="1825" actId="790"/>
            <ac:spMkLst>
              <pc:docMk/>
              <pc:sldMasterMk cId="840446445" sldId="2147483648"/>
              <pc:sldLayoutMk cId="4173456934" sldId="2147483707"/>
              <ac:spMk id="22" creationId="{EBAE6850-B8C3-A1A4-E8C8-B5DE469B1B7F}"/>
            </ac:spMkLst>
          </pc:spChg>
          <pc:spChg chg="mod">
            <ac:chgData name="Christian Haug-Moberg" userId="69af06e0-b486-4ca8-9e38-65cc3982b0dc" providerId="ADAL" clId="{231392C6-8B22-4B81-BE57-E57B8AA47E99}" dt="2025-08-10T06:36:53.055" v="1827" actId="790"/>
            <ac:spMkLst>
              <pc:docMk/>
              <pc:sldMasterMk cId="840446445" sldId="2147483648"/>
              <pc:sldLayoutMk cId="4173456934" sldId="2147483707"/>
              <ac:spMk id="36" creationId="{88524E09-F9DC-13BF-DE44-79C4F7ECFFF6}"/>
            </ac:spMkLst>
          </pc:spChg>
          <pc:spChg chg="mod">
            <ac:chgData name="Christian Haug-Moberg" userId="69af06e0-b486-4ca8-9e38-65cc3982b0dc" providerId="ADAL" clId="{231392C6-8B22-4B81-BE57-E57B8AA47E99}" dt="2025-08-10T06:36:53.055" v="1828" actId="790"/>
            <ac:spMkLst>
              <pc:docMk/>
              <pc:sldMasterMk cId="840446445" sldId="2147483648"/>
              <pc:sldLayoutMk cId="4173456934" sldId="2147483707"/>
              <ac:spMk id="37" creationId="{59DF9856-1A92-4722-C582-91339869C01B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3.082" v="1846" actId="790"/>
          <pc:sldLayoutMkLst>
            <pc:docMk/>
            <pc:sldMasterMk cId="840446445" sldId="2147483648"/>
            <pc:sldLayoutMk cId="3591777088" sldId="2147483708"/>
          </pc:sldLayoutMkLst>
          <pc:spChg chg="mod">
            <ac:chgData name="Christian Haug-Moberg" userId="69af06e0-b486-4ca8-9e38-65cc3982b0dc" providerId="ADAL" clId="{231392C6-8B22-4B81-BE57-E57B8AA47E99}" dt="2025-08-10T06:36:53.076" v="1841" actId="790"/>
            <ac:spMkLst>
              <pc:docMk/>
              <pc:sldMasterMk cId="840446445" sldId="2147483648"/>
              <pc:sldLayoutMk cId="3591777088" sldId="2147483708"/>
              <ac:spMk id="2" creationId="{436F7FE8-25C2-0F17-EC60-69EAC46E0A10}"/>
            </ac:spMkLst>
          </pc:spChg>
          <pc:spChg chg="mod">
            <ac:chgData name="Christian Haug-Moberg" userId="69af06e0-b486-4ca8-9e38-65cc3982b0dc" providerId="ADAL" clId="{231392C6-8B22-4B81-BE57-E57B8AA47E99}" dt="2025-08-10T06:36:53.073" v="1838" actId="790"/>
            <ac:spMkLst>
              <pc:docMk/>
              <pc:sldMasterMk cId="840446445" sldId="2147483648"/>
              <pc:sldLayoutMk cId="3591777088" sldId="2147483708"/>
              <ac:spMk id="3" creationId="{08051DAE-8EBD-B68A-3CE2-5472D14A3389}"/>
            </ac:spMkLst>
          </pc:spChg>
          <pc:spChg chg="mod">
            <ac:chgData name="Christian Haug-Moberg" userId="69af06e0-b486-4ca8-9e38-65cc3982b0dc" providerId="ADAL" clId="{231392C6-8B22-4B81-BE57-E57B8AA47E99}" dt="2025-08-10T06:36:53.078" v="1842" actId="790"/>
            <ac:spMkLst>
              <pc:docMk/>
              <pc:sldMasterMk cId="840446445" sldId="2147483648"/>
              <pc:sldLayoutMk cId="3591777088" sldId="2147483708"/>
              <ac:spMk id="7" creationId="{802D2DDC-4A99-73F8-3DAE-1C349FA04F9E}"/>
            </ac:spMkLst>
          </pc:spChg>
          <pc:spChg chg="mod">
            <ac:chgData name="Christian Haug-Moberg" userId="69af06e0-b486-4ca8-9e38-65cc3982b0dc" providerId="ADAL" clId="{231392C6-8B22-4B81-BE57-E57B8AA47E99}" dt="2025-08-10T06:36:53.080" v="1844" actId="790"/>
            <ac:spMkLst>
              <pc:docMk/>
              <pc:sldMasterMk cId="840446445" sldId="2147483648"/>
              <pc:sldLayoutMk cId="3591777088" sldId="2147483708"/>
              <ac:spMk id="8" creationId="{B4218AAF-4559-046C-55C3-EAED8B9367F6}"/>
            </ac:spMkLst>
          </pc:spChg>
          <pc:spChg chg="mod">
            <ac:chgData name="Christian Haug-Moberg" userId="69af06e0-b486-4ca8-9e38-65cc3982b0dc" providerId="ADAL" clId="{231392C6-8B22-4B81-BE57-E57B8AA47E99}" dt="2025-08-10T06:36:53.080" v="1843" actId="790"/>
            <ac:spMkLst>
              <pc:docMk/>
              <pc:sldMasterMk cId="840446445" sldId="2147483648"/>
              <pc:sldLayoutMk cId="3591777088" sldId="2147483708"/>
              <ac:spMk id="9" creationId="{AD0C1FED-3A61-35D3-2957-416FD9065150}"/>
            </ac:spMkLst>
          </pc:spChg>
          <pc:spChg chg="mod">
            <ac:chgData name="Christian Haug-Moberg" userId="69af06e0-b486-4ca8-9e38-65cc3982b0dc" providerId="ADAL" clId="{231392C6-8B22-4B81-BE57-E57B8AA47E99}" dt="2025-08-10T06:36:53.082" v="1845" actId="790"/>
            <ac:spMkLst>
              <pc:docMk/>
              <pc:sldMasterMk cId="840446445" sldId="2147483648"/>
              <pc:sldLayoutMk cId="3591777088" sldId="2147483708"/>
              <ac:spMk id="10" creationId="{F77150B7-A02C-22A1-1466-65E9282D9245}"/>
            </ac:spMkLst>
          </pc:spChg>
          <pc:spChg chg="mod">
            <ac:chgData name="Christian Haug-Moberg" userId="69af06e0-b486-4ca8-9e38-65cc3982b0dc" providerId="ADAL" clId="{231392C6-8B22-4B81-BE57-E57B8AA47E99}" dt="2025-08-10T06:36:53.082" v="1846" actId="790"/>
            <ac:spMkLst>
              <pc:docMk/>
              <pc:sldMasterMk cId="840446445" sldId="2147483648"/>
              <pc:sldLayoutMk cId="3591777088" sldId="2147483708"/>
              <ac:spMk id="11" creationId="{CEA57C0C-0315-6C3C-8768-4E901E31754E}"/>
            </ac:spMkLst>
          </pc:spChg>
          <pc:spChg chg="mod">
            <ac:chgData name="Christian Haug-Moberg" userId="69af06e0-b486-4ca8-9e38-65cc3982b0dc" providerId="ADAL" clId="{231392C6-8B22-4B81-BE57-E57B8AA47E99}" dt="2025-08-10T06:36:53.073" v="1839" actId="790"/>
            <ac:spMkLst>
              <pc:docMk/>
              <pc:sldMasterMk cId="840446445" sldId="2147483648"/>
              <pc:sldLayoutMk cId="3591777088" sldId="2147483708"/>
              <ac:spMk id="14" creationId="{73C9755E-E567-A26C-F81C-D111382F9F3F}"/>
            </ac:spMkLst>
          </pc:spChg>
          <pc:spChg chg="mod">
            <ac:chgData name="Christian Haug-Moberg" userId="69af06e0-b486-4ca8-9e38-65cc3982b0dc" providerId="ADAL" clId="{231392C6-8B22-4B81-BE57-E57B8AA47E99}" dt="2025-08-10T06:36:53.071" v="1837" actId="790"/>
            <ac:spMkLst>
              <pc:docMk/>
              <pc:sldMasterMk cId="840446445" sldId="2147483648"/>
              <pc:sldLayoutMk cId="3591777088" sldId="2147483708"/>
              <ac:spMk id="15" creationId="{55A5B49C-7367-5777-5875-1A4339CA7611}"/>
            </ac:spMkLst>
          </pc:spChg>
          <pc:spChg chg="mod">
            <ac:chgData name="Christian Haug-Moberg" userId="69af06e0-b486-4ca8-9e38-65cc3982b0dc" providerId="ADAL" clId="{231392C6-8B22-4B81-BE57-E57B8AA47E99}" dt="2025-08-10T06:36:53.076" v="1840" actId="790"/>
            <ac:spMkLst>
              <pc:docMk/>
              <pc:sldMasterMk cId="840446445" sldId="2147483648"/>
              <pc:sldLayoutMk cId="3591777088" sldId="2147483708"/>
              <ac:spMk id="16" creationId="{6798B1B2-1F99-1244-B7F3-7411A58B6CC7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3.094" v="1854" actId="790"/>
          <pc:sldLayoutMkLst>
            <pc:docMk/>
            <pc:sldMasterMk cId="840446445" sldId="2147483648"/>
            <pc:sldLayoutMk cId="2089401018" sldId="2147483709"/>
          </pc:sldLayoutMkLst>
          <pc:spChg chg="mod">
            <ac:chgData name="Christian Haug-Moberg" userId="69af06e0-b486-4ca8-9e38-65cc3982b0dc" providerId="ADAL" clId="{231392C6-8B22-4B81-BE57-E57B8AA47E99}" dt="2025-08-10T06:36:53.086" v="1851" actId="790"/>
            <ac:spMkLst>
              <pc:docMk/>
              <pc:sldMasterMk cId="840446445" sldId="2147483648"/>
              <pc:sldLayoutMk cId="2089401018" sldId="2147483709"/>
              <ac:spMk id="2" creationId="{6B9BF126-7CB7-B355-7331-6AD0ECB2BE04}"/>
            </ac:spMkLst>
          </pc:spChg>
          <pc:spChg chg="mod">
            <ac:chgData name="Christian Haug-Moberg" userId="69af06e0-b486-4ca8-9e38-65cc3982b0dc" providerId="ADAL" clId="{231392C6-8B22-4B81-BE57-E57B8AA47E99}" dt="2025-08-10T06:36:53.086" v="1849" actId="790"/>
            <ac:spMkLst>
              <pc:docMk/>
              <pc:sldMasterMk cId="840446445" sldId="2147483648"/>
              <pc:sldLayoutMk cId="2089401018" sldId="2147483709"/>
              <ac:spMk id="5" creationId="{4F3F365D-AD1F-CA50-FE38-80507ED773A1}"/>
            </ac:spMkLst>
          </pc:spChg>
          <pc:spChg chg="mod">
            <ac:chgData name="Christian Haug-Moberg" userId="69af06e0-b486-4ca8-9e38-65cc3982b0dc" providerId="ADAL" clId="{231392C6-8B22-4B81-BE57-E57B8AA47E99}" dt="2025-08-10T06:36:53.086" v="1850" actId="790"/>
            <ac:spMkLst>
              <pc:docMk/>
              <pc:sldMasterMk cId="840446445" sldId="2147483648"/>
              <pc:sldLayoutMk cId="2089401018" sldId="2147483709"/>
              <ac:spMk id="6" creationId="{28376B0E-5FA6-175E-316E-152F444EFA5F}"/>
            </ac:spMkLst>
          </pc:spChg>
          <pc:spChg chg="mod">
            <ac:chgData name="Christian Haug-Moberg" userId="69af06e0-b486-4ca8-9e38-65cc3982b0dc" providerId="ADAL" clId="{231392C6-8B22-4B81-BE57-E57B8AA47E99}" dt="2025-08-10T06:36:53.086" v="1848" actId="790"/>
            <ac:spMkLst>
              <pc:docMk/>
              <pc:sldMasterMk cId="840446445" sldId="2147483648"/>
              <pc:sldLayoutMk cId="2089401018" sldId="2147483709"/>
              <ac:spMk id="7" creationId="{2B545009-3B0E-28AA-BBD7-C15DFE324BF8}"/>
            </ac:spMkLst>
          </pc:spChg>
          <pc:spChg chg="mod">
            <ac:chgData name="Christian Haug-Moberg" userId="69af06e0-b486-4ca8-9e38-65cc3982b0dc" providerId="ADAL" clId="{231392C6-8B22-4B81-BE57-E57B8AA47E99}" dt="2025-08-10T06:36:53.086" v="1852" actId="790"/>
            <ac:spMkLst>
              <pc:docMk/>
              <pc:sldMasterMk cId="840446445" sldId="2147483648"/>
              <pc:sldLayoutMk cId="2089401018" sldId="2147483709"/>
              <ac:spMk id="8" creationId="{7693D29C-2B2D-AA1F-5386-EE28DF691BBB}"/>
            </ac:spMkLst>
          </pc:spChg>
          <pc:spChg chg="mod">
            <ac:chgData name="Christian Haug-Moberg" userId="69af06e0-b486-4ca8-9e38-65cc3982b0dc" providerId="ADAL" clId="{231392C6-8B22-4B81-BE57-E57B8AA47E99}" dt="2025-08-10T06:36:53.086" v="1853" actId="790"/>
            <ac:spMkLst>
              <pc:docMk/>
              <pc:sldMasterMk cId="840446445" sldId="2147483648"/>
              <pc:sldLayoutMk cId="2089401018" sldId="2147483709"/>
              <ac:spMk id="10" creationId="{8F879E28-4F3B-AA8D-B470-65176031F40A}"/>
            </ac:spMkLst>
          </pc:spChg>
          <pc:spChg chg="mod">
            <ac:chgData name="Christian Haug-Moberg" userId="69af06e0-b486-4ca8-9e38-65cc3982b0dc" providerId="ADAL" clId="{231392C6-8B22-4B81-BE57-E57B8AA47E99}" dt="2025-08-10T06:36:53.094" v="1854" actId="790"/>
            <ac:spMkLst>
              <pc:docMk/>
              <pc:sldMasterMk cId="840446445" sldId="2147483648"/>
              <pc:sldLayoutMk cId="2089401018" sldId="2147483709"/>
              <ac:spMk id="11" creationId="{BEF9553F-EBC8-2EA0-B112-08DBA8684E61}"/>
            </ac:spMkLst>
          </pc:spChg>
          <pc:spChg chg="mod">
            <ac:chgData name="Christian Haug-Moberg" userId="69af06e0-b486-4ca8-9e38-65cc3982b0dc" providerId="ADAL" clId="{231392C6-8B22-4B81-BE57-E57B8AA47E99}" dt="2025-08-10T06:36:53.084" v="1847" actId="790"/>
            <ac:spMkLst>
              <pc:docMk/>
              <pc:sldMasterMk cId="840446445" sldId="2147483648"/>
              <pc:sldLayoutMk cId="2089401018" sldId="2147483709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3.102" v="1863" actId="790"/>
          <pc:sldLayoutMkLst>
            <pc:docMk/>
            <pc:sldMasterMk cId="840446445" sldId="2147483648"/>
            <pc:sldLayoutMk cId="3778724835" sldId="2147483710"/>
          </pc:sldLayoutMkLst>
          <pc:spChg chg="mod">
            <ac:chgData name="Christian Haug-Moberg" userId="69af06e0-b486-4ca8-9e38-65cc3982b0dc" providerId="ADAL" clId="{231392C6-8B22-4B81-BE57-E57B8AA47E99}" dt="2025-08-10T06:36:53.102" v="1861" actId="790"/>
            <ac:spMkLst>
              <pc:docMk/>
              <pc:sldMasterMk cId="840446445" sldId="2147483648"/>
              <pc:sldLayoutMk cId="3778724835" sldId="2147483710"/>
              <ac:spMk id="2" creationId="{EED36CD7-E637-0945-6CC2-779E2722AB52}"/>
            </ac:spMkLst>
          </pc:spChg>
          <pc:spChg chg="mod">
            <ac:chgData name="Christian Haug-Moberg" userId="69af06e0-b486-4ca8-9e38-65cc3982b0dc" providerId="ADAL" clId="{231392C6-8B22-4B81-BE57-E57B8AA47E99}" dt="2025-08-10T06:36:53.094" v="1856" actId="790"/>
            <ac:spMkLst>
              <pc:docMk/>
              <pc:sldMasterMk cId="840446445" sldId="2147483648"/>
              <pc:sldLayoutMk cId="3778724835" sldId="2147483710"/>
              <ac:spMk id="3" creationId="{427977A9-D443-A248-3AFD-F0F23C4773DC}"/>
            </ac:spMkLst>
          </pc:spChg>
          <pc:spChg chg="mod">
            <ac:chgData name="Christian Haug-Moberg" userId="69af06e0-b486-4ca8-9e38-65cc3982b0dc" providerId="ADAL" clId="{231392C6-8B22-4B81-BE57-E57B8AA47E99}" dt="2025-08-10T06:36:53.094" v="1857" actId="790"/>
            <ac:spMkLst>
              <pc:docMk/>
              <pc:sldMasterMk cId="840446445" sldId="2147483648"/>
              <pc:sldLayoutMk cId="3778724835" sldId="2147483710"/>
              <ac:spMk id="4" creationId="{4E02C063-1E86-0E12-E64C-4659A6ADC4E3}"/>
            </ac:spMkLst>
          </pc:spChg>
          <pc:spChg chg="mod">
            <ac:chgData name="Christian Haug-Moberg" userId="69af06e0-b486-4ca8-9e38-65cc3982b0dc" providerId="ADAL" clId="{231392C6-8B22-4B81-BE57-E57B8AA47E99}" dt="2025-08-10T06:36:53.094" v="1859" actId="790"/>
            <ac:spMkLst>
              <pc:docMk/>
              <pc:sldMasterMk cId="840446445" sldId="2147483648"/>
              <pc:sldLayoutMk cId="3778724835" sldId="2147483710"/>
              <ac:spMk id="5" creationId="{2B65A5DB-C026-5848-D7EF-3224BBC1C058}"/>
            </ac:spMkLst>
          </pc:spChg>
          <pc:spChg chg="mod">
            <ac:chgData name="Christian Haug-Moberg" userId="69af06e0-b486-4ca8-9e38-65cc3982b0dc" providerId="ADAL" clId="{231392C6-8B22-4B81-BE57-E57B8AA47E99}" dt="2025-08-10T06:36:53.094" v="1860" actId="790"/>
            <ac:spMkLst>
              <pc:docMk/>
              <pc:sldMasterMk cId="840446445" sldId="2147483648"/>
              <pc:sldLayoutMk cId="3778724835" sldId="2147483710"/>
              <ac:spMk id="6" creationId="{166FEA9D-01E5-8A40-A6B3-08984260D960}"/>
            </ac:spMkLst>
          </pc:spChg>
          <pc:spChg chg="mod">
            <ac:chgData name="Christian Haug-Moberg" userId="69af06e0-b486-4ca8-9e38-65cc3982b0dc" providerId="ADAL" clId="{231392C6-8B22-4B81-BE57-E57B8AA47E99}" dt="2025-08-10T06:36:53.102" v="1863" actId="790"/>
            <ac:spMkLst>
              <pc:docMk/>
              <pc:sldMasterMk cId="840446445" sldId="2147483648"/>
              <pc:sldLayoutMk cId="3778724835" sldId="2147483710"/>
              <ac:spMk id="8" creationId="{FF3E773F-AE19-87AA-14D1-4DCA3EAB1CCB}"/>
            </ac:spMkLst>
          </pc:spChg>
          <pc:spChg chg="mod">
            <ac:chgData name="Christian Haug-Moberg" userId="69af06e0-b486-4ca8-9e38-65cc3982b0dc" providerId="ADAL" clId="{231392C6-8B22-4B81-BE57-E57B8AA47E99}" dt="2025-08-10T06:36:53.094" v="1858" actId="790"/>
            <ac:spMkLst>
              <pc:docMk/>
              <pc:sldMasterMk cId="840446445" sldId="2147483648"/>
              <pc:sldLayoutMk cId="3778724835" sldId="2147483710"/>
              <ac:spMk id="9" creationId="{97978E8D-9F3E-3636-B8FA-5211CEAF14AF}"/>
            </ac:spMkLst>
          </pc:spChg>
          <pc:spChg chg="mod">
            <ac:chgData name="Christian Haug-Moberg" userId="69af06e0-b486-4ca8-9e38-65cc3982b0dc" providerId="ADAL" clId="{231392C6-8B22-4B81-BE57-E57B8AA47E99}" dt="2025-08-10T06:36:53.102" v="1862" actId="790"/>
            <ac:spMkLst>
              <pc:docMk/>
              <pc:sldMasterMk cId="840446445" sldId="2147483648"/>
              <pc:sldLayoutMk cId="3778724835" sldId="2147483710"/>
              <ac:spMk id="10" creationId="{6355946E-C143-D25B-A457-40ECB171AD42}"/>
            </ac:spMkLst>
          </pc:spChg>
          <pc:spChg chg="mod">
            <ac:chgData name="Christian Haug-Moberg" userId="69af06e0-b486-4ca8-9e38-65cc3982b0dc" providerId="ADAL" clId="{231392C6-8B22-4B81-BE57-E57B8AA47E99}" dt="2025-08-10T06:36:53.094" v="1855" actId="790"/>
            <ac:spMkLst>
              <pc:docMk/>
              <pc:sldMasterMk cId="840446445" sldId="2147483648"/>
              <pc:sldLayoutMk cId="3778724835" sldId="2147483710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3.113" v="1870" actId="790"/>
          <pc:sldLayoutMkLst>
            <pc:docMk/>
            <pc:sldMasterMk cId="840446445" sldId="2147483648"/>
            <pc:sldLayoutMk cId="2908887699" sldId="2147483711"/>
          </pc:sldLayoutMkLst>
          <pc:spChg chg="mod">
            <ac:chgData name="Christian Haug-Moberg" userId="69af06e0-b486-4ca8-9e38-65cc3982b0dc" providerId="ADAL" clId="{231392C6-8B22-4B81-BE57-E57B8AA47E99}" dt="2025-08-10T06:36:53.109" v="1866" actId="790"/>
            <ac:spMkLst>
              <pc:docMk/>
              <pc:sldMasterMk cId="840446445" sldId="2147483648"/>
              <pc:sldLayoutMk cId="2908887699" sldId="2147483711"/>
              <ac:spMk id="2" creationId="{89D86E0B-DF01-2406-6E04-4DBA4ACA1B76}"/>
            </ac:spMkLst>
          </pc:spChg>
          <pc:spChg chg="mod">
            <ac:chgData name="Christian Haug-Moberg" userId="69af06e0-b486-4ca8-9e38-65cc3982b0dc" providerId="ADAL" clId="{231392C6-8B22-4B81-BE57-E57B8AA47E99}" dt="2025-08-10T06:36:53.113" v="1870" actId="790"/>
            <ac:spMkLst>
              <pc:docMk/>
              <pc:sldMasterMk cId="840446445" sldId="2147483648"/>
              <pc:sldLayoutMk cId="2908887699" sldId="2147483711"/>
              <ac:spMk id="3" creationId="{27B9DB8D-ECB7-A681-DB17-1C61BE791354}"/>
            </ac:spMkLst>
          </pc:spChg>
          <pc:spChg chg="mod">
            <ac:chgData name="Christian Haug-Moberg" userId="69af06e0-b486-4ca8-9e38-65cc3982b0dc" providerId="ADAL" clId="{231392C6-8B22-4B81-BE57-E57B8AA47E99}" dt="2025-08-10T06:36:53.102" v="1865" actId="790"/>
            <ac:spMkLst>
              <pc:docMk/>
              <pc:sldMasterMk cId="840446445" sldId="2147483648"/>
              <pc:sldLayoutMk cId="2908887699" sldId="2147483711"/>
              <ac:spMk id="5" creationId="{F1074D93-8EBD-9CC3-9E74-777EC67953D0}"/>
            </ac:spMkLst>
          </pc:spChg>
          <pc:spChg chg="mod">
            <ac:chgData name="Christian Haug-Moberg" userId="69af06e0-b486-4ca8-9e38-65cc3982b0dc" providerId="ADAL" clId="{231392C6-8B22-4B81-BE57-E57B8AA47E99}" dt="2025-08-10T06:36:53.109" v="1867" actId="790"/>
            <ac:spMkLst>
              <pc:docMk/>
              <pc:sldMasterMk cId="840446445" sldId="2147483648"/>
              <pc:sldLayoutMk cId="2908887699" sldId="2147483711"/>
              <ac:spMk id="7" creationId="{79E03032-3CC4-4765-9AC8-AABCB2EC6A9C}"/>
            </ac:spMkLst>
          </pc:spChg>
          <pc:spChg chg="mod">
            <ac:chgData name="Christian Haug-Moberg" userId="69af06e0-b486-4ca8-9e38-65cc3982b0dc" providerId="ADAL" clId="{231392C6-8B22-4B81-BE57-E57B8AA47E99}" dt="2025-08-10T06:36:53.111" v="1868" actId="790"/>
            <ac:spMkLst>
              <pc:docMk/>
              <pc:sldMasterMk cId="840446445" sldId="2147483648"/>
              <pc:sldLayoutMk cId="2908887699" sldId="2147483711"/>
              <ac:spMk id="8" creationId="{258DD2F6-21F8-8800-5A42-A2A8FB96F9BF}"/>
            </ac:spMkLst>
          </pc:spChg>
          <pc:spChg chg="mod">
            <ac:chgData name="Christian Haug-Moberg" userId="69af06e0-b486-4ca8-9e38-65cc3982b0dc" providerId="ADAL" clId="{231392C6-8B22-4B81-BE57-E57B8AA47E99}" dt="2025-08-10T06:36:53.111" v="1869" actId="790"/>
            <ac:spMkLst>
              <pc:docMk/>
              <pc:sldMasterMk cId="840446445" sldId="2147483648"/>
              <pc:sldLayoutMk cId="2908887699" sldId="2147483711"/>
              <ac:spMk id="10" creationId="{8872E1FC-D099-EDEF-5CFC-655D90954821}"/>
            </ac:spMkLst>
          </pc:spChg>
          <pc:spChg chg="mod">
            <ac:chgData name="Christian Haug-Moberg" userId="69af06e0-b486-4ca8-9e38-65cc3982b0dc" providerId="ADAL" clId="{231392C6-8B22-4B81-BE57-E57B8AA47E99}" dt="2025-08-10T06:36:53.102" v="1864" actId="790"/>
            <ac:spMkLst>
              <pc:docMk/>
              <pc:sldMasterMk cId="840446445" sldId="2147483648"/>
              <pc:sldLayoutMk cId="2908887699" sldId="2147483711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3.134" v="1885" actId="790"/>
          <pc:sldLayoutMkLst>
            <pc:docMk/>
            <pc:sldMasterMk cId="840446445" sldId="2147483648"/>
            <pc:sldLayoutMk cId="3824761873" sldId="2147483715"/>
          </pc:sldLayoutMkLst>
          <pc:spChg chg="mod">
            <ac:chgData name="Christian Haug-Moberg" userId="69af06e0-b486-4ca8-9e38-65cc3982b0dc" providerId="ADAL" clId="{231392C6-8B22-4B81-BE57-E57B8AA47E99}" dt="2025-08-10T06:36:53.124" v="1881" actId="790"/>
            <ac:spMkLst>
              <pc:docMk/>
              <pc:sldMasterMk cId="840446445" sldId="2147483648"/>
              <pc:sldLayoutMk cId="3824761873" sldId="2147483715"/>
              <ac:spMk id="4" creationId="{3038FA67-B1F6-EBAB-1AD2-A0E9FDEA687D}"/>
            </ac:spMkLst>
          </pc:spChg>
          <pc:spChg chg="mod">
            <ac:chgData name="Christian Haug-Moberg" userId="69af06e0-b486-4ca8-9e38-65cc3982b0dc" providerId="ADAL" clId="{231392C6-8B22-4B81-BE57-E57B8AA47E99}" dt="2025-08-10T06:36:53.124" v="1882" actId="790"/>
            <ac:spMkLst>
              <pc:docMk/>
              <pc:sldMasterMk cId="840446445" sldId="2147483648"/>
              <pc:sldLayoutMk cId="3824761873" sldId="2147483715"/>
              <ac:spMk id="5" creationId="{C88CCC47-C9B8-3060-D983-2F00A9F71863}"/>
            </ac:spMkLst>
          </pc:spChg>
          <pc:spChg chg="mod">
            <ac:chgData name="Christian Haug-Moberg" userId="69af06e0-b486-4ca8-9e38-65cc3982b0dc" providerId="ADAL" clId="{231392C6-8B22-4B81-BE57-E57B8AA47E99}" dt="2025-08-10T06:36:53.124" v="1883" actId="790"/>
            <ac:spMkLst>
              <pc:docMk/>
              <pc:sldMasterMk cId="840446445" sldId="2147483648"/>
              <pc:sldLayoutMk cId="3824761873" sldId="2147483715"/>
              <ac:spMk id="6" creationId="{D8D7FAD2-D84C-E416-630B-C15855D2689C}"/>
            </ac:spMkLst>
          </pc:spChg>
          <pc:spChg chg="mod">
            <ac:chgData name="Christian Haug-Moberg" userId="69af06e0-b486-4ca8-9e38-65cc3982b0dc" providerId="ADAL" clId="{231392C6-8B22-4B81-BE57-E57B8AA47E99}" dt="2025-08-10T06:36:53.124" v="1884" actId="790"/>
            <ac:spMkLst>
              <pc:docMk/>
              <pc:sldMasterMk cId="840446445" sldId="2147483648"/>
              <pc:sldLayoutMk cId="3824761873" sldId="2147483715"/>
              <ac:spMk id="7" creationId="{604D1729-D978-7FCA-3331-89CCA9E7280E}"/>
            </ac:spMkLst>
          </pc:spChg>
          <pc:spChg chg="mod">
            <ac:chgData name="Christian Haug-Moberg" userId="69af06e0-b486-4ca8-9e38-65cc3982b0dc" providerId="ADAL" clId="{231392C6-8B22-4B81-BE57-E57B8AA47E99}" dt="2025-08-10T06:36:53.134" v="1885" actId="790"/>
            <ac:spMkLst>
              <pc:docMk/>
              <pc:sldMasterMk cId="840446445" sldId="2147483648"/>
              <pc:sldLayoutMk cId="3824761873" sldId="2147483715"/>
              <ac:spMk id="8" creationId="{A6FC157E-5BCF-BC15-1B64-9D3FE1718DD8}"/>
            </ac:spMkLst>
          </pc:spChg>
          <pc:picChg chg="mod modVis">
            <ac:chgData name="Christian Haug-Moberg" userId="69af06e0-b486-4ca8-9e38-65cc3982b0dc" providerId="ADAL" clId="{231392C6-8B22-4B81-BE57-E57B8AA47E99}" dt="2025-08-10T06:36:52.383" v="1292"/>
            <ac:picMkLst>
              <pc:docMk/>
              <pc:sldMasterMk cId="840446445" sldId="2147483648"/>
              <pc:sldLayoutMk cId="3824761873" sldId="2147483715"/>
              <ac:picMk id="3" creationId="{46F10B00-2E27-7C74-01A0-1248466804AD}"/>
            </ac:picMkLst>
          </pc:picChg>
          <pc:picChg chg="mod modVis">
            <ac:chgData name="Christian Haug-Moberg" userId="69af06e0-b486-4ca8-9e38-65cc3982b0dc" providerId="ADAL" clId="{231392C6-8B22-4B81-BE57-E57B8AA47E99}" dt="2025-08-10T06:36:52.374" v="1286"/>
            <ac:picMkLst>
              <pc:docMk/>
              <pc:sldMasterMk cId="840446445" sldId="2147483648"/>
              <pc:sldLayoutMk cId="3824761873" sldId="2147483715"/>
              <ac:picMk id="12" creationId="{F56C7813-D64D-78C4-4125-DF90D33FCE43}"/>
            </ac:picMkLst>
          </pc:picChg>
          <pc:picChg chg="mod modVis">
            <ac:chgData name="Christian Haug-Moberg" userId="69af06e0-b486-4ca8-9e38-65cc3982b0dc" providerId="ADAL" clId="{231392C6-8B22-4B81-BE57-E57B8AA47E99}" dt="2025-08-10T06:36:52.407" v="1330"/>
            <ac:picMkLst>
              <pc:docMk/>
              <pc:sldMasterMk cId="840446445" sldId="2147483648"/>
              <pc:sldLayoutMk cId="3824761873" sldId="2147483715"/>
              <ac:picMk id="13" creationId="{8893AD84-B0A0-80A4-61F3-F98B35CA415F}"/>
            </ac:picMkLst>
          </pc:picChg>
          <pc:picChg chg="mod modVis">
            <ac:chgData name="Christian Haug-Moberg" userId="69af06e0-b486-4ca8-9e38-65cc3982b0dc" providerId="ADAL" clId="{231392C6-8B22-4B81-BE57-E57B8AA47E99}" dt="2025-08-10T06:36:52.408" v="1332"/>
            <ac:picMkLst>
              <pc:docMk/>
              <pc:sldMasterMk cId="840446445" sldId="2147483648"/>
              <pc:sldLayoutMk cId="3824761873" sldId="2147483715"/>
              <ac:picMk id="14" creationId="{7ABB4331-885E-45F7-9462-AFD86476BCE7}"/>
            </ac:picMkLst>
          </pc:picChg>
          <pc:picChg chg="mod modVis">
            <ac:chgData name="Christian Haug-Moberg" userId="69af06e0-b486-4ca8-9e38-65cc3982b0dc" providerId="ADAL" clId="{231392C6-8B22-4B81-BE57-E57B8AA47E99}" dt="2025-08-10T06:36:52.383" v="1290"/>
            <ac:picMkLst>
              <pc:docMk/>
              <pc:sldMasterMk cId="840446445" sldId="2147483648"/>
              <pc:sldLayoutMk cId="3824761873" sldId="2147483715"/>
              <ac:picMk id="15" creationId="{E522389A-A617-C28F-DF71-2919616BE427}"/>
            </ac:picMkLst>
          </pc:picChg>
          <pc:picChg chg="mod modVis">
            <ac:chgData name="Christian Haug-Moberg" userId="69af06e0-b486-4ca8-9e38-65cc3982b0dc" providerId="ADAL" clId="{231392C6-8B22-4B81-BE57-E57B8AA47E99}" dt="2025-08-10T06:36:52.387" v="1296"/>
            <ac:picMkLst>
              <pc:docMk/>
              <pc:sldMasterMk cId="840446445" sldId="2147483648"/>
              <pc:sldLayoutMk cId="3824761873" sldId="2147483715"/>
              <ac:picMk id="17" creationId="{3C33A9B3-2A2B-45C9-5C22-FA4F6F705EAE}"/>
            </ac:picMkLst>
          </pc:picChg>
        </pc:sldLayoutChg>
        <pc:sldLayoutChg chg="modSp mod">
          <pc:chgData name="Christian Haug-Moberg" userId="69af06e0-b486-4ca8-9e38-65cc3982b0dc" providerId="ADAL" clId="{231392C6-8B22-4B81-BE57-E57B8AA47E99}" dt="2025-08-10T06:36:53.138" v="1890" actId="790"/>
          <pc:sldLayoutMkLst>
            <pc:docMk/>
            <pc:sldMasterMk cId="840446445" sldId="2147483648"/>
            <pc:sldLayoutMk cId="332887590" sldId="2147483716"/>
          </pc:sldLayoutMkLst>
          <pc:spChg chg="mod">
            <ac:chgData name="Christian Haug-Moberg" userId="69af06e0-b486-4ca8-9e38-65cc3982b0dc" providerId="ADAL" clId="{231392C6-8B22-4B81-BE57-E57B8AA47E99}" dt="2025-08-10T06:36:53.138" v="1889" actId="790"/>
            <ac:spMkLst>
              <pc:docMk/>
              <pc:sldMasterMk cId="840446445" sldId="2147483648"/>
              <pc:sldLayoutMk cId="332887590" sldId="2147483716"/>
              <ac:spMk id="3" creationId="{E23051EE-B02D-48D0-8373-2CC317C82BDE}"/>
            </ac:spMkLst>
          </pc:spChg>
          <pc:spChg chg="mod">
            <ac:chgData name="Christian Haug-Moberg" userId="69af06e0-b486-4ca8-9e38-65cc3982b0dc" providerId="ADAL" clId="{231392C6-8B22-4B81-BE57-E57B8AA47E99}" dt="2025-08-10T06:36:53.134" v="1886" actId="790"/>
            <ac:spMkLst>
              <pc:docMk/>
              <pc:sldMasterMk cId="840446445" sldId="2147483648"/>
              <pc:sldLayoutMk cId="332887590" sldId="2147483716"/>
              <ac:spMk id="4" creationId="{3038FA67-B1F6-EBAB-1AD2-A0E9FDEA687D}"/>
            </ac:spMkLst>
          </pc:spChg>
          <pc:spChg chg="mod">
            <ac:chgData name="Christian Haug-Moberg" userId="69af06e0-b486-4ca8-9e38-65cc3982b0dc" providerId="ADAL" clId="{231392C6-8B22-4B81-BE57-E57B8AA47E99}" dt="2025-08-10T06:36:53.136" v="1887" actId="790"/>
            <ac:spMkLst>
              <pc:docMk/>
              <pc:sldMasterMk cId="840446445" sldId="2147483648"/>
              <pc:sldLayoutMk cId="332887590" sldId="2147483716"/>
              <ac:spMk id="5" creationId="{C88CCC47-C9B8-3060-D983-2F00A9F71863}"/>
            </ac:spMkLst>
          </pc:spChg>
          <pc:spChg chg="mod">
            <ac:chgData name="Christian Haug-Moberg" userId="69af06e0-b486-4ca8-9e38-65cc3982b0dc" providerId="ADAL" clId="{231392C6-8B22-4B81-BE57-E57B8AA47E99}" dt="2025-08-10T06:36:53.136" v="1888" actId="790"/>
            <ac:spMkLst>
              <pc:docMk/>
              <pc:sldMasterMk cId="840446445" sldId="2147483648"/>
              <pc:sldLayoutMk cId="332887590" sldId="2147483716"/>
              <ac:spMk id="6" creationId="{D8D7FAD2-D84C-E416-630B-C15855D2689C}"/>
            </ac:spMkLst>
          </pc:spChg>
          <pc:spChg chg="mod">
            <ac:chgData name="Christian Haug-Moberg" userId="69af06e0-b486-4ca8-9e38-65cc3982b0dc" providerId="ADAL" clId="{231392C6-8B22-4B81-BE57-E57B8AA47E99}" dt="2025-08-10T06:36:53.138" v="1890" actId="790"/>
            <ac:spMkLst>
              <pc:docMk/>
              <pc:sldMasterMk cId="840446445" sldId="2147483648"/>
              <pc:sldLayoutMk cId="332887590" sldId="2147483716"/>
              <ac:spMk id="8" creationId="{6B2A6E19-4E2C-A061-B354-D44AEA40AE0C}"/>
            </ac:spMkLst>
          </pc:spChg>
          <pc:picChg chg="mod modVis">
            <ac:chgData name="Christian Haug-Moberg" userId="69af06e0-b486-4ca8-9e38-65cc3982b0dc" providerId="ADAL" clId="{231392C6-8B22-4B81-BE57-E57B8AA47E99}" dt="2025-08-10T06:36:52.391" v="1304"/>
            <ac:picMkLst>
              <pc:docMk/>
              <pc:sldMasterMk cId="840446445" sldId="2147483648"/>
              <pc:sldLayoutMk cId="332887590" sldId="2147483716"/>
              <ac:picMk id="9" creationId="{BC7A9312-0491-508D-116B-3A917FBC10D9}"/>
            </ac:picMkLst>
          </pc:picChg>
          <pc:picChg chg="mod modVis">
            <ac:chgData name="Christian Haug-Moberg" userId="69af06e0-b486-4ca8-9e38-65cc3982b0dc" providerId="ADAL" clId="{231392C6-8B22-4B81-BE57-E57B8AA47E99}" dt="2025-08-10T06:36:52.387" v="1298"/>
            <ac:picMkLst>
              <pc:docMk/>
              <pc:sldMasterMk cId="840446445" sldId="2147483648"/>
              <pc:sldLayoutMk cId="332887590" sldId="2147483716"/>
              <ac:picMk id="12" creationId="{4977E5F3-962C-7247-6C25-9D7584B69E6D}"/>
            </ac:picMkLst>
          </pc:picChg>
          <pc:picChg chg="mod modVis">
            <ac:chgData name="Christian Haug-Moberg" userId="69af06e0-b486-4ca8-9e38-65cc3982b0dc" providerId="ADAL" clId="{231392C6-8B22-4B81-BE57-E57B8AA47E99}" dt="2025-08-10T06:36:52.408" v="1334"/>
            <ac:picMkLst>
              <pc:docMk/>
              <pc:sldMasterMk cId="840446445" sldId="2147483648"/>
              <pc:sldLayoutMk cId="332887590" sldId="2147483716"/>
              <ac:picMk id="13" creationId="{EBAD5A0E-9B14-4187-E259-E535E7E3B1AD}"/>
            </ac:picMkLst>
          </pc:picChg>
          <pc:picChg chg="mod modVis">
            <ac:chgData name="Christian Haug-Moberg" userId="69af06e0-b486-4ca8-9e38-65cc3982b0dc" providerId="ADAL" clId="{231392C6-8B22-4B81-BE57-E57B8AA47E99}" dt="2025-08-10T06:36:52.410" v="1336"/>
            <ac:picMkLst>
              <pc:docMk/>
              <pc:sldMasterMk cId="840446445" sldId="2147483648"/>
              <pc:sldLayoutMk cId="332887590" sldId="2147483716"/>
              <ac:picMk id="14" creationId="{4477877A-75C6-8675-93ED-92CCBE54F88C}"/>
            </ac:picMkLst>
          </pc:picChg>
          <pc:picChg chg="mod modVis">
            <ac:chgData name="Christian Haug-Moberg" userId="69af06e0-b486-4ca8-9e38-65cc3982b0dc" providerId="ADAL" clId="{231392C6-8B22-4B81-BE57-E57B8AA47E99}" dt="2025-08-10T06:36:52.389" v="1302"/>
            <ac:picMkLst>
              <pc:docMk/>
              <pc:sldMasterMk cId="840446445" sldId="2147483648"/>
              <pc:sldLayoutMk cId="332887590" sldId="2147483716"/>
              <ac:picMk id="15" creationId="{0E43FA02-44B8-2F19-F88E-6F1BAADEF1DE}"/>
            </ac:picMkLst>
          </pc:picChg>
          <pc:picChg chg="mod modVis">
            <ac:chgData name="Christian Haug-Moberg" userId="69af06e0-b486-4ca8-9e38-65cc3982b0dc" providerId="ADAL" clId="{231392C6-8B22-4B81-BE57-E57B8AA47E99}" dt="2025-08-10T06:36:52.391" v="1308"/>
            <ac:picMkLst>
              <pc:docMk/>
              <pc:sldMasterMk cId="840446445" sldId="2147483648"/>
              <pc:sldLayoutMk cId="332887590" sldId="2147483716"/>
              <ac:picMk id="17" creationId="{B9B57934-1295-2F5A-0477-D32AF04037C8}"/>
            </ac:picMkLst>
          </pc:picChg>
        </pc:sldLayoutChg>
        <pc:sldLayoutChg chg="modSp mod">
          <pc:chgData name="Christian Haug-Moberg" userId="69af06e0-b486-4ca8-9e38-65cc3982b0dc" providerId="ADAL" clId="{231392C6-8B22-4B81-BE57-E57B8AA47E99}" dt="2025-08-10T06:36:52.658" v="1531" actId="790"/>
          <pc:sldLayoutMkLst>
            <pc:docMk/>
            <pc:sldMasterMk cId="840446445" sldId="2147483648"/>
            <pc:sldLayoutMk cId="2961578413" sldId="2147483717"/>
          </pc:sldLayoutMkLst>
          <pc:spChg chg="mod">
            <ac:chgData name="Christian Haug-Moberg" userId="69af06e0-b486-4ca8-9e38-65cc3982b0dc" providerId="ADAL" clId="{231392C6-8B22-4B81-BE57-E57B8AA47E99}" dt="2025-08-10T06:36:52.658" v="1531" actId="790"/>
            <ac:spMkLst>
              <pc:docMk/>
              <pc:sldMasterMk cId="840446445" sldId="2147483648"/>
              <pc:sldLayoutMk cId="2961578413" sldId="2147483717"/>
              <ac:spMk id="2" creationId="{733C7E42-842A-10FB-83AE-BECA5956CF57}"/>
            </ac:spMkLst>
          </pc:spChg>
          <pc:spChg chg="mod">
            <ac:chgData name="Christian Haug-Moberg" userId="69af06e0-b486-4ca8-9e38-65cc3982b0dc" providerId="ADAL" clId="{231392C6-8B22-4B81-BE57-E57B8AA47E99}" dt="2025-08-10T06:36:52.642" v="1517" actId="790"/>
            <ac:spMkLst>
              <pc:docMk/>
              <pc:sldMasterMk cId="840446445" sldId="2147483648"/>
              <pc:sldLayoutMk cId="2961578413" sldId="2147483717"/>
              <ac:spMk id="3" creationId="{6F8ECC74-7D2A-2376-7C98-F721FF63C69F}"/>
            </ac:spMkLst>
          </pc:spChg>
          <pc:spChg chg="mod">
            <ac:chgData name="Christian Haug-Moberg" userId="69af06e0-b486-4ca8-9e38-65cc3982b0dc" providerId="ADAL" clId="{231392C6-8B22-4B81-BE57-E57B8AA47E99}" dt="2025-08-10T06:36:52.642" v="1518" actId="790"/>
            <ac:spMkLst>
              <pc:docMk/>
              <pc:sldMasterMk cId="840446445" sldId="2147483648"/>
              <pc:sldLayoutMk cId="2961578413" sldId="2147483717"/>
              <ac:spMk id="4" creationId="{C8FFCCDE-5638-7C91-C6AF-4364E971685A}"/>
            </ac:spMkLst>
          </pc:spChg>
          <pc:spChg chg="mod">
            <ac:chgData name="Christian Haug-Moberg" userId="69af06e0-b486-4ca8-9e38-65cc3982b0dc" providerId="ADAL" clId="{231392C6-8B22-4B81-BE57-E57B8AA47E99}" dt="2025-08-10T06:36:52.642" v="1519" actId="790"/>
            <ac:spMkLst>
              <pc:docMk/>
              <pc:sldMasterMk cId="840446445" sldId="2147483648"/>
              <pc:sldLayoutMk cId="2961578413" sldId="2147483717"/>
              <ac:spMk id="6" creationId="{2E1035F8-0987-09D4-5E67-AA6EDADE0594}"/>
            </ac:spMkLst>
          </pc:spChg>
          <pc:spChg chg="mod">
            <ac:chgData name="Christian Haug-Moberg" userId="69af06e0-b486-4ca8-9e38-65cc3982b0dc" providerId="ADAL" clId="{231392C6-8B22-4B81-BE57-E57B8AA47E99}" dt="2025-08-10T06:36:52.642" v="1515" actId="790"/>
            <ac:spMkLst>
              <pc:docMk/>
              <pc:sldMasterMk cId="840446445" sldId="2147483648"/>
              <pc:sldLayoutMk cId="2961578413" sldId="2147483717"/>
              <ac:spMk id="15" creationId="{55A5B49C-7367-5777-5875-1A4339CA7611}"/>
            </ac:spMkLst>
          </pc:spChg>
          <pc:spChg chg="mod">
            <ac:chgData name="Christian Haug-Moberg" userId="69af06e0-b486-4ca8-9e38-65cc3982b0dc" providerId="ADAL" clId="{231392C6-8B22-4B81-BE57-E57B8AA47E99}" dt="2025-08-10T06:36:52.642" v="1516" actId="790"/>
            <ac:spMkLst>
              <pc:docMk/>
              <pc:sldMasterMk cId="840446445" sldId="2147483648"/>
              <pc:sldLayoutMk cId="2961578413" sldId="2147483717"/>
              <ac:spMk id="19" creationId="{F41DE113-D328-B3EB-A2F5-2A0BAC6DDF2E}"/>
            </ac:spMkLst>
          </pc:spChg>
          <pc:spChg chg="mod">
            <ac:chgData name="Christian Haug-Moberg" userId="69af06e0-b486-4ca8-9e38-65cc3982b0dc" providerId="ADAL" clId="{231392C6-8B22-4B81-BE57-E57B8AA47E99}" dt="2025-08-10T06:36:52.642" v="1520" actId="790"/>
            <ac:spMkLst>
              <pc:docMk/>
              <pc:sldMasterMk cId="840446445" sldId="2147483648"/>
              <pc:sldLayoutMk cId="2961578413" sldId="2147483717"/>
              <ac:spMk id="24" creationId="{C4D9340B-8713-46F5-F828-689E8F82B99A}"/>
            </ac:spMkLst>
          </pc:spChg>
          <pc:spChg chg="mod">
            <ac:chgData name="Christian Haug-Moberg" userId="69af06e0-b486-4ca8-9e38-65cc3982b0dc" providerId="ADAL" clId="{231392C6-8B22-4B81-BE57-E57B8AA47E99}" dt="2025-08-10T06:36:52.642" v="1521" actId="790"/>
            <ac:spMkLst>
              <pc:docMk/>
              <pc:sldMasterMk cId="840446445" sldId="2147483648"/>
              <pc:sldLayoutMk cId="2961578413" sldId="2147483717"/>
              <ac:spMk id="27" creationId="{8C0D8EF8-3942-6807-24BE-57720945EA3F}"/>
            </ac:spMkLst>
          </pc:spChg>
          <pc:spChg chg="mod">
            <ac:chgData name="Christian Haug-Moberg" userId="69af06e0-b486-4ca8-9e38-65cc3982b0dc" providerId="ADAL" clId="{231392C6-8B22-4B81-BE57-E57B8AA47E99}" dt="2025-08-10T06:36:52.642" v="1522" actId="790"/>
            <ac:spMkLst>
              <pc:docMk/>
              <pc:sldMasterMk cId="840446445" sldId="2147483648"/>
              <pc:sldLayoutMk cId="2961578413" sldId="2147483717"/>
              <ac:spMk id="30" creationId="{185D4179-D1E3-1811-96C3-882E1D30C7F0}"/>
            </ac:spMkLst>
          </pc:spChg>
          <pc:spChg chg="mod">
            <ac:chgData name="Christian Haug-Moberg" userId="69af06e0-b486-4ca8-9e38-65cc3982b0dc" providerId="ADAL" clId="{231392C6-8B22-4B81-BE57-E57B8AA47E99}" dt="2025-08-10T06:36:52.642" v="1523" actId="790"/>
            <ac:spMkLst>
              <pc:docMk/>
              <pc:sldMasterMk cId="840446445" sldId="2147483648"/>
              <pc:sldLayoutMk cId="2961578413" sldId="2147483717"/>
              <ac:spMk id="38" creationId="{4A38128F-AF2A-785C-7812-B5D8B8CB7417}"/>
            </ac:spMkLst>
          </pc:spChg>
          <pc:spChg chg="mod">
            <ac:chgData name="Christian Haug-Moberg" userId="69af06e0-b486-4ca8-9e38-65cc3982b0dc" providerId="ADAL" clId="{231392C6-8B22-4B81-BE57-E57B8AA47E99}" dt="2025-08-10T06:36:52.642" v="1524" actId="790"/>
            <ac:spMkLst>
              <pc:docMk/>
              <pc:sldMasterMk cId="840446445" sldId="2147483648"/>
              <pc:sldLayoutMk cId="2961578413" sldId="2147483717"/>
              <ac:spMk id="39" creationId="{13C8F8CF-59B9-C172-8951-0343F4FDF442}"/>
            </ac:spMkLst>
          </pc:spChg>
          <pc:spChg chg="mod">
            <ac:chgData name="Christian Haug-Moberg" userId="69af06e0-b486-4ca8-9e38-65cc3982b0dc" providerId="ADAL" clId="{231392C6-8B22-4B81-BE57-E57B8AA47E99}" dt="2025-08-10T06:36:52.658" v="1525" actId="790"/>
            <ac:spMkLst>
              <pc:docMk/>
              <pc:sldMasterMk cId="840446445" sldId="2147483648"/>
              <pc:sldLayoutMk cId="2961578413" sldId="2147483717"/>
              <ac:spMk id="40" creationId="{75130C85-309E-4897-FDDB-96A39AFA3577}"/>
            </ac:spMkLst>
          </pc:spChg>
          <pc:spChg chg="mod">
            <ac:chgData name="Christian Haug-Moberg" userId="69af06e0-b486-4ca8-9e38-65cc3982b0dc" providerId="ADAL" clId="{231392C6-8B22-4B81-BE57-E57B8AA47E99}" dt="2025-08-10T06:36:52.658" v="1526" actId="790"/>
            <ac:spMkLst>
              <pc:docMk/>
              <pc:sldMasterMk cId="840446445" sldId="2147483648"/>
              <pc:sldLayoutMk cId="2961578413" sldId="2147483717"/>
              <ac:spMk id="41" creationId="{AAB456DD-1A19-1924-3908-8DE1E9CCC183}"/>
            </ac:spMkLst>
          </pc:spChg>
          <pc:spChg chg="mod">
            <ac:chgData name="Christian Haug-Moberg" userId="69af06e0-b486-4ca8-9e38-65cc3982b0dc" providerId="ADAL" clId="{231392C6-8B22-4B81-BE57-E57B8AA47E99}" dt="2025-08-10T06:36:52.658" v="1527" actId="790"/>
            <ac:spMkLst>
              <pc:docMk/>
              <pc:sldMasterMk cId="840446445" sldId="2147483648"/>
              <pc:sldLayoutMk cId="2961578413" sldId="2147483717"/>
              <ac:spMk id="42" creationId="{89C258E1-1EE2-9EBD-F492-00879B001484}"/>
            </ac:spMkLst>
          </pc:spChg>
          <pc:spChg chg="mod">
            <ac:chgData name="Christian Haug-Moberg" userId="69af06e0-b486-4ca8-9e38-65cc3982b0dc" providerId="ADAL" clId="{231392C6-8B22-4B81-BE57-E57B8AA47E99}" dt="2025-08-10T06:36:52.658" v="1528" actId="790"/>
            <ac:spMkLst>
              <pc:docMk/>
              <pc:sldMasterMk cId="840446445" sldId="2147483648"/>
              <pc:sldLayoutMk cId="2961578413" sldId="2147483717"/>
              <ac:spMk id="43" creationId="{A097D771-91CE-597A-939F-700938719E59}"/>
            </ac:spMkLst>
          </pc:spChg>
          <pc:spChg chg="mod">
            <ac:chgData name="Christian Haug-Moberg" userId="69af06e0-b486-4ca8-9e38-65cc3982b0dc" providerId="ADAL" clId="{231392C6-8B22-4B81-BE57-E57B8AA47E99}" dt="2025-08-10T06:36:52.658" v="1529" actId="790"/>
            <ac:spMkLst>
              <pc:docMk/>
              <pc:sldMasterMk cId="840446445" sldId="2147483648"/>
              <pc:sldLayoutMk cId="2961578413" sldId="2147483717"/>
              <ac:spMk id="44" creationId="{D3335989-26E2-161C-DA06-72A956D3ED32}"/>
            </ac:spMkLst>
          </pc:spChg>
          <pc:spChg chg="mod">
            <ac:chgData name="Christian Haug-Moberg" userId="69af06e0-b486-4ca8-9e38-65cc3982b0dc" providerId="ADAL" clId="{231392C6-8B22-4B81-BE57-E57B8AA47E99}" dt="2025-08-10T06:36:52.658" v="1530" actId="790"/>
            <ac:spMkLst>
              <pc:docMk/>
              <pc:sldMasterMk cId="840446445" sldId="2147483648"/>
              <pc:sldLayoutMk cId="2961578413" sldId="2147483717"/>
              <ac:spMk id="45" creationId="{1CA1C19C-28E1-AA2C-80F0-ADBAF74F618B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558" v="1454" actId="790"/>
          <pc:sldLayoutMkLst>
            <pc:docMk/>
            <pc:sldMasterMk cId="840446445" sldId="2147483648"/>
            <pc:sldLayoutMk cId="3257625178" sldId="2147483718"/>
          </pc:sldLayoutMkLst>
          <pc:spChg chg="mod">
            <ac:chgData name="Christian Haug-Moberg" userId="69af06e0-b486-4ca8-9e38-65cc3982b0dc" providerId="ADAL" clId="{231392C6-8B22-4B81-BE57-E57B8AA47E99}" dt="2025-08-10T06:36:52.556" v="1450" actId="790"/>
            <ac:spMkLst>
              <pc:docMk/>
              <pc:sldMasterMk cId="840446445" sldId="2147483648"/>
              <pc:sldLayoutMk cId="3257625178" sldId="2147483718"/>
              <ac:spMk id="2" creationId="{16D79837-6879-6508-A248-B534037709FB}"/>
            </ac:spMkLst>
          </pc:spChg>
          <pc:spChg chg="mod">
            <ac:chgData name="Christian Haug-Moberg" userId="69af06e0-b486-4ca8-9e38-65cc3982b0dc" providerId="ADAL" clId="{231392C6-8B22-4B81-BE57-E57B8AA47E99}" dt="2025-08-10T06:36:52.558" v="1453" actId="790"/>
            <ac:spMkLst>
              <pc:docMk/>
              <pc:sldMasterMk cId="840446445" sldId="2147483648"/>
              <pc:sldLayoutMk cId="3257625178" sldId="2147483718"/>
              <ac:spMk id="3" creationId="{BB1D7FE2-AF40-8CB2-D5B8-69DED126A151}"/>
            </ac:spMkLst>
          </pc:spChg>
          <pc:spChg chg="mod">
            <ac:chgData name="Christian Haug-Moberg" userId="69af06e0-b486-4ca8-9e38-65cc3982b0dc" providerId="ADAL" clId="{231392C6-8B22-4B81-BE57-E57B8AA47E99}" dt="2025-08-10T06:36:52.558" v="1454" actId="790"/>
            <ac:spMkLst>
              <pc:docMk/>
              <pc:sldMasterMk cId="840446445" sldId="2147483648"/>
              <pc:sldLayoutMk cId="3257625178" sldId="2147483718"/>
              <ac:spMk id="4" creationId="{E2311F5E-9BD1-BABC-7C1C-486A750EE295}"/>
            </ac:spMkLst>
          </pc:spChg>
          <pc:spChg chg="mod">
            <ac:chgData name="Christian Haug-Moberg" userId="69af06e0-b486-4ca8-9e38-65cc3982b0dc" providerId="ADAL" clId="{231392C6-8B22-4B81-BE57-E57B8AA47E99}" dt="2025-08-10T06:36:52.552" v="1447" actId="790"/>
            <ac:spMkLst>
              <pc:docMk/>
              <pc:sldMasterMk cId="840446445" sldId="2147483648"/>
              <pc:sldLayoutMk cId="3257625178" sldId="2147483718"/>
              <ac:spMk id="5" creationId="{274BB7D0-984C-B8C4-9628-3A25F11E46D0}"/>
            </ac:spMkLst>
          </pc:spChg>
          <pc:spChg chg="mod">
            <ac:chgData name="Christian Haug-Moberg" userId="69af06e0-b486-4ca8-9e38-65cc3982b0dc" providerId="ADAL" clId="{231392C6-8B22-4B81-BE57-E57B8AA47E99}" dt="2025-08-10T06:36:52.552" v="1448" actId="790"/>
            <ac:spMkLst>
              <pc:docMk/>
              <pc:sldMasterMk cId="840446445" sldId="2147483648"/>
              <pc:sldLayoutMk cId="3257625178" sldId="2147483718"/>
              <ac:spMk id="6" creationId="{289B85BD-5731-447F-CADF-224BDA1954A4}"/>
            </ac:spMkLst>
          </pc:spChg>
          <pc:spChg chg="mod">
            <ac:chgData name="Christian Haug-Moberg" userId="69af06e0-b486-4ca8-9e38-65cc3982b0dc" providerId="ADAL" clId="{231392C6-8B22-4B81-BE57-E57B8AA47E99}" dt="2025-08-10T06:36:52.554" v="1449" actId="790"/>
            <ac:spMkLst>
              <pc:docMk/>
              <pc:sldMasterMk cId="840446445" sldId="2147483648"/>
              <pc:sldLayoutMk cId="3257625178" sldId="2147483718"/>
              <ac:spMk id="7" creationId="{A2D237D2-6C2F-3C20-6F64-99EE0C544070}"/>
            </ac:spMkLst>
          </pc:spChg>
          <pc:spChg chg="mod">
            <ac:chgData name="Christian Haug-Moberg" userId="69af06e0-b486-4ca8-9e38-65cc3982b0dc" providerId="ADAL" clId="{231392C6-8B22-4B81-BE57-E57B8AA47E99}" dt="2025-08-10T06:36:52.558" v="1451" actId="790"/>
            <ac:spMkLst>
              <pc:docMk/>
              <pc:sldMasterMk cId="840446445" sldId="2147483648"/>
              <pc:sldLayoutMk cId="3257625178" sldId="2147483718"/>
              <ac:spMk id="14" creationId="{53205272-C4ED-DC1F-8991-951606C82B7E}"/>
            </ac:spMkLst>
          </pc:spChg>
          <pc:spChg chg="mod">
            <ac:chgData name="Christian Haug-Moberg" userId="69af06e0-b486-4ca8-9e38-65cc3982b0dc" providerId="ADAL" clId="{231392C6-8B22-4B81-BE57-E57B8AA47E99}" dt="2025-08-10T06:36:52.550" v="1446" actId="790"/>
            <ac:spMkLst>
              <pc:docMk/>
              <pc:sldMasterMk cId="840446445" sldId="2147483648"/>
              <pc:sldLayoutMk cId="3257625178" sldId="2147483718"/>
              <ac:spMk id="15" creationId="{55A5B49C-7367-5777-5875-1A4339CA7611}"/>
            </ac:spMkLst>
          </pc:spChg>
          <pc:spChg chg="mod">
            <ac:chgData name="Christian Haug-Moberg" userId="69af06e0-b486-4ca8-9e38-65cc3982b0dc" providerId="ADAL" clId="{231392C6-8B22-4B81-BE57-E57B8AA47E99}" dt="2025-08-10T06:36:52.558" v="1452" actId="790"/>
            <ac:spMkLst>
              <pc:docMk/>
              <pc:sldMasterMk cId="840446445" sldId="2147483648"/>
              <pc:sldLayoutMk cId="3257625178" sldId="2147483718"/>
              <ac:spMk id="16" creationId="{27A5BBC6-B6DD-3D9E-E42F-1192382CB325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536" v="1436" actId="790"/>
          <pc:sldLayoutMkLst>
            <pc:docMk/>
            <pc:sldMasterMk cId="840446445" sldId="2147483648"/>
            <pc:sldLayoutMk cId="921457761" sldId="2147483719"/>
          </pc:sldLayoutMkLst>
          <pc:spChg chg="mod">
            <ac:chgData name="Christian Haug-Moberg" userId="69af06e0-b486-4ca8-9e38-65cc3982b0dc" providerId="ADAL" clId="{231392C6-8B22-4B81-BE57-E57B8AA47E99}" dt="2025-08-10T06:36:52.536" v="1436" actId="790"/>
            <ac:spMkLst>
              <pc:docMk/>
              <pc:sldMasterMk cId="840446445" sldId="2147483648"/>
              <pc:sldLayoutMk cId="921457761" sldId="2147483719"/>
              <ac:spMk id="2" creationId="{16D79837-6879-6508-A248-B534037709FB}"/>
            </ac:spMkLst>
          </pc:spChg>
          <pc:spChg chg="mod">
            <ac:chgData name="Christian Haug-Moberg" userId="69af06e0-b486-4ca8-9e38-65cc3982b0dc" providerId="ADAL" clId="{231392C6-8B22-4B81-BE57-E57B8AA47E99}" dt="2025-08-10T06:36:52.530" v="1430" actId="790"/>
            <ac:spMkLst>
              <pc:docMk/>
              <pc:sldMasterMk cId="840446445" sldId="2147483648"/>
              <pc:sldLayoutMk cId="921457761" sldId="2147483719"/>
              <ac:spMk id="3" creationId="{08051DAE-8EBD-B68A-3CE2-5472D14A3389}"/>
            </ac:spMkLst>
          </pc:spChg>
          <pc:spChg chg="mod">
            <ac:chgData name="Christian Haug-Moberg" userId="69af06e0-b486-4ca8-9e38-65cc3982b0dc" providerId="ADAL" clId="{231392C6-8B22-4B81-BE57-E57B8AA47E99}" dt="2025-08-10T06:36:52.526" v="1428" actId="790"/>
            <ac:spMkLst>
              <pc:docMk/>
              <pc:sldMasterMk cId="840446445" sldId="2147483648"/>
              <pc:sldLayoutMk cId="921457761" sldId="2147483719"/>
              <ac:spMk id="4" creationId="{750911D6-CB4B-4E12-C995-159BEBC8F9DA}"/>
            </ac:spMkLst>
          </pc:spChg>
          <pc:spChg chg="mod">
            <ac:chgData name="Christian Haug-Moberg" userId="69af06e0-b486-4ca8-9e38-65cc3982b0dc" providerId="ADAL" clId="{231392C6-8B22-4B81-BE57-E57B8AA47E99}" dt="2025-08-10T06:36:52.530" v="1431" actId="790"/>
            <ac:spMkLst>
              <pc:docMk/>
              <pc:sldMasterMk cId="840446445" sldId="2147483648"/>
              <pc:sldLayoutMk cId="921457761" sldId="2147483719"/>
              <ac:spMk id="5" creationId="{274BB7D0-984C-B8C4-9628-3A25F11E46D0}"/>
            </ac:spMkLst>
          </pc:spChg>
          <pc:spChg chg="mod">
            <ac:chgData name="Christian Haug-Moberg" userId="69af06e0-b486-4ca8-9e38-65cc3982b0dc" providerId="ADAL" clId="{231392C6-8B22-4B81-BE57-E57B8AA47E99}" dt="2025-08-10T06:36:52.532" v="1432" actId="790"/>
            <ac:spMkLst>
              <pc:docMk/>
              <pc:sldMasterMk cId="840446445" sldId="2147483648"/>
              <pc:sldLayoutMk cId="921457761" sldId="2147483719"/>
              <ac:spMk id="6" creationId="{289B85BD-5731-447F-CADF-224BDA1954A4}"/>
            </ac:spMkLst>
          </pc:spChg>
          <pc:spChg chg="mod">
            <ac:chgData name="Christian Haug-Moberg" userId="69af06e0-b486-4ca8-9e38-65cc3982b0dc" providerId="ADAL" clId="{231392C6-8B22-4B81-BE57-E57B8AA47E99}" dt="2025-08-10T06:36:52.532" v="1433" actId="790"/>
            <ac:spMkLst>
              <pc:docMk/>
              <pc:sldMasterMk cId="840446445" sldId="2147483648"/>
              <pc:sldLayoutMk cId="921457761" sldId="2147483719"/>
              <ac:spMk id="7" creationId="{A2D237D2-6C2F-3C20-6F64-99EE0C544070}"/>
            </ac:spMkLst>
          </pc:spChg>
          <pc:spChg chg="mod">
            <ac:chgData name="Christian Haug-Moberg" userId="69af06e0-b486-4ca8-9e38-65cc3982b0dc" providerId="ADAL" clId="{231392C6-8B22-4B81-BE57-E57B8AA47E99}" dt="2025-08-10T06:36:52.534" v="1434" actId="790"/>
            <ac:spMkLst>
              <pc:docMk/>
              <pc:sldMasterMk cId="840446445" sldId="2147483648"/>
              <pc:sldLayoutMk cId="921457761" sldId="2147483719"/>
              <ac:spMk id="8" creationId="{F147B905-3B78-695C-3258-FFC1BB85741F}"/>
            </ac:spMkLst>
          </pc:spChg>
          <pc:spChg chg="mod">
            <ac:chgData name="Christian Haug-Moberg" userId="69af06e0-b486-4ca8-9e38-65cc3982b0dc" providerId="ADAL" clId="{231392C6-8B22-4B81-BE57-E57B8AA47E99}" dt="2025-08-10T06:36:52.536" v="1435" actId="790"/>
            <ac:spMkLst>
              <pc:docMk/>
              <pc:sldMasterMk cId="840446445" sldId="2147483648"/>
              <pc:sldLayoutMk cId="921457761" sldId="2147483719"/>
              <ac:spMk id="9" creationId="{DAC6616D-93A1-324F-D529-119B8492413E}"/>
            </ac:spMkLst>
          </pc:spChg>
          <pc:spChg chg="mod">
            <ac:chgData name="Christian Haug-Moberg" userId="69af06e0-b486-4ca8-9e38-65cc3982b0dc" providerId="ADAL" clId="{231392C6-8B22-4B81-BE57-E57B8AA47E99}" dt="2025-08-10T06:36:52.528" v="1429" actId="790"/>
            <ac:spMkLst>
              <pc:docMk/>
              <pc:sldMasterMk cId="840446445" sldId="2147483648"/>
              <pc:sldLayoutMk cId="921457761" sldId="2147483719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591" v="1475" actId="790"/>
          <pc:sldLayoutMkLst>
            <pc:docMk/>
            <pc:sldMasterMk cId="840446445" sldId="2147483648"/>
            <pc:sldLayoutMk cId="4095574439" sldId="2147483720"/>
          </pc:sldLayoutMkLst>
          <pc:spChg chg="mod">
            <ac:chgData name="Christian Haug-Moberg" userId="69af06e0-b486-4ca8-9e38-65cc3982b0dc" providerId="ADAL" clId="{231392C6-8B22-4B81-BE57-E57B8AA47E99}" dt="2025-08-10T06:36:52.591" v="1475" actId="790"/>
            <ac:spMkLst>
              <pc:docMk/>
              <pc:sldMasterMk cId="840446445" sldId="2147483648"/>
              <pc:sldLayoutMk cId="4095574439" sldId="2147483720"/>
              <ac:spMk id="2" creationId="{5C046C92-98DF-B898-1532-0F6CBFC0E53B}"/>
            </ac:spMkLst>
          </pc:spChg>
          <pc:spChg chg="mod">
            <ac:chgData name="Christian Haug-Moberg" userId="69af06e0-b486-4ca8-9e38-65cc3982b0dc" providerId="ADAL" clId="{231392C6-8B22-4B81-BE57-E57B8AA47E99}" dt="2025-08-10T06:36:52.586" v="1469" actId="790"/>
            <ac:spMkLst>
              <pc:docMk/>
              <pc:sldMasterMk cId="840446445" sldId="2147483648"/>
              <pc:sldLayoutMk cId="4095574439" sldId="2147483720"/>
              <ac:spMk id="4" creationId="{FB20DD90-D6D6-91F2-180B-77CBC1755EF2}"/>
            </ac:spMkLst>
          </pc:spChg>
          <pc:spChg chg="mod">
            <ac:chgData name="Christian Haug-Moberg" userId="69af06e0-b486-4ca8-9e38-65cc3982b0dc" providerId="ADAL" clId="{231392C6-8B22-4B81-BE57-E57B8AA47E99}" dt="2025-08-10T06:36:52.586" v="1470" actId="790"/>
            <ac:spMkLst>
              <pc:docMk/>
              <pc:sldMasterMk cId="840446445" sldId="2147483648"/>
              <pc:sldLayoutMk cId="4095574439" sldId="2147483720"/>
              <ac:spMk id="5" creationId="{51F85EC5-0318-3753-4836-415EFCE638AB}"/>
            </ac:spMkLst>
          </pc:spChg>
          <pc:spChg chg="mod">
            <ac:chgData name="Christian Haug-Moberg" userId="69af06e0-b486-4ca8-9e38-65cc3982b0dc" providerId="ADAL" clId="{231392C6-8B22-4B81-BE57-E57B8AA47E99}" dt="2025-08-10T06:36:52.588" v="1471" actId="790"/>
            <ac:spMkLst>
              <pc:docMk/>
              <pc:sldMasterMk cId="840446445" sldId="2147483648"/>
              <pc:sldLayoutMk cId="4095574439" sldId="2147483720"/>
              <ac:spMk id="8" creationId="{C20FA81F-2827-2312-01DD-E6FEBF2E6224}"/>
            </ac:spMkLst>
          </pc:spChg>
          <pc:spChg chg="mod">
            <ac:chgData name="Christian Haug-Moberg" userId="69af06e0-b486-4ca8-9e38-65cc3982b0dc" providerId="ADAL" clId="{231392C6-8B22-4B81-BE57-E57B8AA47E99}" dt="2025-08-10T06:36:52.584" v="1468" actId="790"/>
            <ac:spMkLst>
              <pc:docMk/>
              <pc:sldMasterMk cId="840446445" sldId="2147483648"/>
              <pc:sldLayoutMk cId="4095574439" sldId="2147483720"/>
              <ac:spMk id="9" creationId="{33E2F7D7-E675-6825-3211-11DBFC81A6C6}"/>
            </ac:spMkLst>
          </pc:spChg>
          <pc:spChg chg="mod">
            <ac:chgData name="Christian Haug-Moberg" userId="69af06e0-b486-4ca8-9e38-65cc3982b0dc" providerId="ADAL" clId="{231392C6-8B22-4B81-BE57-E57B8AA47E99}" dt="2025-08-10T06:36:52.580" v="1465" actId="790"/>
            <ac:spMkLst>
              <pc:docMk/>
              <pc:sldMasterMk cId="840446445" sldId="2147483648"/>
              <pc:sldLayoutMk cId="4095574439" sldId="2147483720"/>
              <ac:spMk id="10" creationId="{CF17AC3D-F287-645E-685B-2C943688E65E}"/>
            </ac:spMkLst>
          </pc:spChg>
          <pc:spChg chg="mod">
            <ac:chgData name="Christian Haug-Moberg" userId="69af06e0-b486-4ca8-9e38-65cc3982b0dc" providerId="ADAL" clId="{231392C6-8B22-4B81-BE57-E57B8AA47E99}" dt="2025-08-10T06:36:52.589" v="1472" actId="790"/>
            <ac:spMkLst>
              <pc:docMk/>
              <pc:sldMasterMk cId="840446445" sldId="2147483648"/>
              <pc:sldLayoutMk cId="4095574439" sldId="2147483720"/>
              <ac:spMk id="11" creationId="{C362FAE3-1046-596D-F663-400656F8770D}"/>
            </ac:spMkLst>
          </pc:spChg>
          <pc:spChg chg="mod">
            <ac:chgData name="Christian Haug-Moberg" userId="69af06e0-b486-4ca8-9e38-65cc3982b0dc" providerId="ADAL" clId="{231392C6-8B22-4B81-BE57-E57B8AA47E99}" dt="2025-08-10T06:36:52.589" v="1473" actId="790"/>
            <ac:spMkLst>
              <pc:docMk/>
              <pc:sldMasterMk cId="840446445" sldId="2147483648"/>
              <pc:sldLayoutMk cId="4095574439" sldId="2147483720"/>
              <ac:spMk id="12" creationId="{1D2B4C47-9BAA-60B0-0D12-642CA467A107}"/>
            </ac:spMkLst>
          </pc:spChg>
          <pc:spChg chg="mod">
            <ac:chgData name="Christian Haug-Moberg" userId="69af06e0-b486-4ca8-9e38-65cc3982b0dc" providerId="ADAL" clId="{231392C6-8B22-4B81-BE57-E57B8AA47E99}" dt="2025-08-10T06:36:52.582" v="1466" actId="790"/>
            <ac:spMkLst>
              <pc:docMk/>
              <pc:sldMasterMk cId="840446445" sldId="2147483648"/>
              <pc:sldLayoutMk cId="4095574439" sldId="2147483720"/>
              <ac:spMk id="13" creationId="{E6E98CE0-BA8A-CFB0-D671-CDA9DBC9C351}"/>
            </ac:spMkLst>
          </pc:spChg>
          <pc:spChg chg="mod">
            <ac:chgData name="Christian Haug-Moberg" userId="69af06e0-b486-4ca8-9e38-65cc3982b0dc" providerId="ADAL" clId="{231392C6-8B22-4B81-BE57-E57B8AA47E99}" dt="2025-08-10T06:36:52.582" v="1467" actId="790"/>
            <ac:spMkLst>
              <pc:docMk/>
              <pc:sldMasterMk cId="840446445" sldId="2147483648"/>
              <pc:sldLayoutMk cId="4095574439" sldId="2147483720"/>
              <ac:spMk id="14" creationId="{33DC8058-0066-9063-6257-A933BAB79CA6}"/>
            </ac:spMkLst>
          </pc:spChg>
          <pc:spChg chg="mod">
            <ac:chgData name="Christian Haug-Moberg" userId="69af06e0-b486-4ca8-9e38-65cc3982b0dc" providerId="ADAL" clId="{231392C6-8B22-4B81-BE57-E57B8AA47E99}" dt="2025-08-10T06:36:52.580" v="1464" actId="790"/>
            <ac:spMkLst>
              <pc:docMk/>
              <pc:sldMasterMk cId="840446445" sldId="2147483648"/>
              <pc:sldLayoutMk cId="4095574439" sldId="2147483720"/>
              <ac:spMk id="15" creationId="{55A5B49C-7367-5777-5875-1A4339CA7611}"/>
            </ac:spMkLst>
          </pc:spChg>
          <pc:spChg chg="mod">
            <ac:chgData name="Christian Haug-Moberg" userId="69af06e0-b486-4ca8-9e38-65cc3982b0dc" providerId="ADAL" clId="{231392C6-8B22-4B81-BE57-E57B8AA47E99}" dt="2025-08-10T06:36:52.591" v="1474" actId="790"/>
            <ac:spMkLst>
              <pc:docMk/>
              <pc:sldMasterMk cId="840446445" sldId="2147483648"/>
              <pc:sldLayoutMk cId="4095574439" sldId="2147483720"/>
              <ac:spMk id="16" creationId="{C50551ED-1152-F968-653B-28424AB021EE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514" v="1419" actId="790"/>
          <pc:sldLayoutMkLst>
            <pc:docMk/>
            <pc:sldMasterMk cId="840446445" sldId="2147483648"/>
            <pc:sldLayoutMk cId="2730246173" sldId="2147483721"/>
          </pc:sldLayoutMkLst>
          <pc:spChg chg="mod">
            <ac:chgData name="Christian Haug-Moberg" userId="69af06e0-b486-4ca8-9e38-65cc3982b0dc" providerId="ADAL" clId="{231392C6-8B22-4B81-BE57-E57B8AA47E99}" dt="2025-08-10T06:36:52.507" v="1414" actId="790"/>
            <ac:spMkLst>
              <pc:docMk/>
              <pc:sldMasterMk cId="840446445" sldId="2147483648"/>
              <pc:sldLayoutMk cId="2730246173" sldId="2147483721"/>
              <ac:spMk id="2" creationId="{16D79837-6879-6508-A248-B534037709FB}"/>
            </ac:spMkLst>
          </pc:spChg>
          <pc:spChg chg="mod">
            <ac:chgData name="Christian Haug-Moberg" userId="69af06e0-b486-4ca8-9e38-65cc3982b0dc" providerId="ADAL" clId="{231392C6-8B22-4B81-BE57-E57B8AA47E99}" dt="2025-08-10T06:36:52.512" v="1417" actId="790"/>
            <ac:spMkLst>
              <pc:docMk/>
              <pc:sldMasterMk cId="840446445" sldId="2147483648"/>
              <pc:sldLayoutMk cId="2730246173" sldId="2147483721"/>
              <ac:spMk id="3" creationId="{6F49DEA2-AB05-98C9-9AA7-89321929AF9A}"/>
            </ac:spMkLst>
          </pc:spChg>
          <pc:spChg chg="mod">
            <ac:chgData name="Christian Haug-Moberg" userId="69af06e0-b486-4ca8-9e38-65cc3982b0dc" providerId="ADAL" clId="{231392C6-8B22-4B81-BE57-E57B8AA47E99}" dt="2025-08-10T06:36:52.510" v="1415" actId="790"/>
            <ac:spMkLst>
              <pc:docMk/>
              <pc:sldMasterMk cId="840446445" sldId="2147483648"/>
              <pc:sldLayoutMk cId="2730246173" sldId="2147483721"/>
              <ac:spMk id="4" creationId="{530DBEE3-3909-8C7C-C047-2099EA47761A}"/>
            </ac:spMkLst>
          </pc:spChg>
          <pc:spChg chg="mod">
            <ac:chgData name="Christian Haug-Moberg" userId="69af06e0-b486-4ca8-9e38-65cc3982b0dc" providerId="ADAL" clId="{231392C6-8B22-4B81-BE57-E57B8AA47E99}" dt="2025-08-10T06:36:52.510" v="1416" actId="790"/>
            <ac:spMkLst>
              <pc:docMk/>
              <pc:sldMasterMk cId="840446445" sldId="2147483648"/>
              <pc:sldLayoutMk cId="2730246173" sldId="2147483721"/>
              <ac:spMk id="8" creationId="{66ED809D-C705-E552-9A07-2CD262D8ABB1}"/>
            </ac:spMkLst>
          </pc:spChg>
          <pc:spChg chg="mod">
            <ac:chgData name="Christian Haug-Moberg" userId="69af06e0-b486-4ca8-9e38-65cc3982b0dc" providerId="ADAL" clId="{231392C6-8B22-4B81-BE57-E57B8AA47E99}" dt="2025-08-10T06:36:52.514" v="1418" actId="790"/>
            <ac:spMkLst>
              <pc:docMk/>
              <pc:sldMasterMk cId="840446445" sldId="2147483648"/>
              <pc:sldLayoutMk cId="2730246173" sldId="2147483721"/>
              <ac:spMk id="9" creationId="{6F447F90-7766-EF22-FD8F-849280F962DD}"/>
            </ac:spMkLst>
          </pc:spChg>
          <pc:spChg chg="mod">
            <ac:chgData name="Christian Haug-Moberg" userId="69af06e0-b486-4ca8-9e38-65cc3982b0dc" providerId="ADAL" clId="{231392C6-8B22-4B81-BE57-E57B8AA47E99}" dt="2025-08-10T06:36:52.514" v="1419" actId="790"/>
            <ac:spMkLst>
              <pc:docMk/>
              <pc:sldMasterMk cId="840446445" sldId="2147483648"/>
              <pc:sldLayoutMk cId="2730246173" sldId="2147483721"/>
              <ac:spMk id="10" creationId="{2ECF2F81-7486-D89C-2309-04F31122828B}"/>
            </ac:spMkLst>
          </pc:spChg>
          <pc:spChg chg="mod">
            <ac:chgData name="Christian Haug-Moberg" userId="69af06e0-b486-4ca8-9e38-65cc3982b0dc" providerId="ADAL" clId="{231392C6-8B22-4B81-BE57-E57B8AA47E99}" dt="2025-08-10T06:36:52.505" v="1413" actId="790"/>
            <ac:spMkLst>
              <pc:docMk/>
              <pc:sldMasterMk cId="840446445" sldId="2147483648"/>
              <pc:sldLayoutMk cId="2730246173" sldId="2147483721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231392C6-8B22-4B81-BE57-E57B8AA47E99}" dt="2025-08-10T06:36:52.642" v="1514" actId="790"/>
          <pc:sldLayoutMkLst>
            <pc:docMk/>
            <pc:sldMasterMk cId="840446445" sldId="2147483648"/>
            <pc:sldLayoutMk cId="2465910228" sldId="2147483722"/>
          </pc:sldLayoutMkLst>
          <pc:spChg chg="mod">
            <ac:chgData name="Christian Haug-Moberg" userId="69af06e0-b486-4ca8-9e38-65cc3982b0dc" providerId="ADAL" clId="{231392C6-8B22-4B81-BE57-E57B8AA47E99}" dt="2025-08-10T06:36:52.633" v="1507" actId="790"/>
            <ac:spMkLst>
              <pc:docMk/>
              <pc:sldMasterMk cId="840446445" sldId="2147483648"/>
              <pc:sldLayoutMk cId="2465910228" sldId="2147483722"/>
              <ac:spMk id="2" creationId="{B02EBD4D-B3EE-D5CC-8978-747E08B932F6}"/>
            </ac:spMkLst>
          </pc:spChg>
          <pc:spChg chg="mod">
            <ac:chgData name="Christian Haug-Moberg" userId="69af06e0-b486-4ca8-9e38-65cc3982b0dc" providerId="ADAL" clId="{231392C6-8B22-4B81-BE57-E57B8AA47E99}" dt="2025-08-10T06:36:52.629" v="1502" actId="790"/>
            <ac:spMkLst>
              <pc:docMk/>
              <pc:sldMasterMk cId="840446445" sldId="2147483648"/>
              <pc:sldLayoutMk cId="2465910228" sldId="2147483722"/>
              <ac:spMk id="3" creationId="{08051DAE-8EBD-B68A-3CE2-5472D14A3389}"/>
            </ac:spMkLst>
          </pc:spChg>
          <pc:spChg chg="mod">
            <ac:chgData name="Christian Haug-Moberg" userId="69af06e0-b486-4ca8-9e38-65cc3982b0dc" providerId="ADAL" clId="{231392C6-8B22-4B81-BE57-E57B8AA47E99}" dt="2025-08-10T06:36:52.629" v="1503" actId="790"/>
            <ac:spMkLst>
              <pc:docMk/>
              <pc:sldMasterMk cId="840446445" sldId="2147483648"/>
              <pc:sldLayoutMk cId="2465910228" sldId="2147483722"/>
              <ac:spMk id="5" creationId="{B7BCB846-5614-8D6B-F49E-B735B04371AB}"/>
            </ac:spMkLst>
          </pc:spChg>
          <pc:spChg chg="mod">
            <ac:chgData name="Christian Haug-Moberg" userId="69af06e0-b486-4ca8-9e38-65cc3982b0dc" providerId="ADAL" clId="{231392C6-8B22-4B81-BE57-E57B8AA47E99}" dt="2025-08-10T06:36:52.631" v="1504" actId="790"/>
            <ac:spMkLst>
              <pc:docMk/>
              <pc:sldMasterMk cId="840446445" sldId="2147483648"/>
              <pc:sldLayoutMk cId="2465910228" sldId="2147483722"/>
              <ac:spMk id="6" creationId="{05A94E76-F660-9712-D941-6629DA4D3343}"/>
            </ac:spMkLst>
          </pc:spChg>
          <pc:spChg chg="mod">
            <ac:chgData name="Christian Haug-Moberg" userId="69af06e0-b486-4ca8-9e38-65cc3982b0dc" providerId="ADAL" clId="{231392C6-8B22-4B81-BE57-E57B8AA47E99}" dt="2025-08-10T06:36:52.631" v="1505" actId="790"/>
            <ac:spMkLst>
              <pc:docMk/>
              <pc:sldMasterMk cId="840446445" sldId="2147483648"/>
              <pc:sldLayoutMk cId="2465910228" sldId="2147483722"/>
              <ac:spMk id="7" creationId="{C7583723-0F25-0C53-0908-3DB447AD0FBB}"/>
            </ac:spMkLst>
          </pc:spChg>
          <pc:spChg chg="mod">
            <ac:chgData name="Christian Haug-Moberg" userId="69af06e0-b486-4ca8-9e38-65cc3982b0dc" providerId="ADAL" clId="{231392C6-8B22-4B81-BE57-E57B8AA47E99}" dt="2025-08-10T06:36:52.633" v="1506" actId="790"/>
            <ac:spMkLst>
              <pc:docMk/>
              <pc:sldMasterMk cId="840446445" sldId="2147483648"/>
              <pc:sldLayoutMk cId="2465910228" sldId="2147483722"/>
              <ac:spMk id="9" creationId="{3A5505B3-6EE7-6B65-6CB7-7C06B7EA0868}"/>
            </ac:spMkLst>
          </pc:spChg>
          <pc:spChg chg="mod">
            <ac:chgData name="Christian Haug-Moberg" userId="69af06e0-b486-4ca8-9e38-65cc3982b0dc" providerId="ADAL" clId="{231392C6-8B22-4B81-BE57-E57B8AA47E99}" dt="2025-08-10T06:36:52.635" v="1508" actId="790"/>
            <ac:spMkLst>
              <pc:docMk/>
              <pc:sldMasterMk cId="840446445" sldId="2147483648"/>
              <pc:sldLayoutMk cId="2465910228" sldId="2147483722"/>
              <ac:spMk id="12" creationId="{5BAD2BB6-959F-A9E8-1196-E90311A39F7B}"/>
            </ac:spMkLst>
          </pc:spChg>
          <pc:spChg chg="mod">
            <ac:chgData name="Christian Haug-Moberg" userId="69af06e0-b486-4ca8-9e38-65cc3982b0dc" providerId="ADAL" clId="{231392C6-8B22-4B81-BE57-E57B8AA47E99}" dt="2025-08-10T06:36:52.637" v="1509" actId="790"/>
            <ac:spMkLst>
              <pc:docMk/>
              <pc:sldMasterMk cId="840446445" sldId="2147483648"/>
              <pc:sldLayoutMk cId="2465910228" sldId="2147483722"/>
              <ac:spMk id="13" creationId="{CAB8CFCC-AD85-CC15-D572-6E2F3E52F35B}"/>
            </ac:spMkLst>
          </pc:spChg>
          <pc:spChg chg="mod">
            <ac:chgData name="Christian Haug-Moberg" userId="69af06e0-b486-4ca8-9e38-65cc3982b0dc" providerId="ADAL" clId="{231392C6-8B22-4B81-BE57-E57B8AA47E99}" dt="2025-08-10T06:36:52.637" v="1510" actId="790"/>
            <ac:spMkLst>
              <pc:docMk/>
              <pc:sldMasterMk cId="840446445" sldId="2147483648"/>
              <pc:sldLayoutMk cId="2465910228" sldId="2147483722"/>
              <ac:spMk id="14" creationId="{5F944573-A3B1-69DD-00E1-66C77EA461DE}"/>
            </ac:spMkLst>
          </pc:spChg>
          <pc:spChg chg="mod">
            <ac:chgData name="Christian Haug-Moberg" userId="69af06e0-b486-4ca8-9e38-65cc3982b0dc" providerId="ADAL" clId="{231392C6-8B22-4B81-BE57-E57B8AA47E99}" dt="2025-08-10T06:36:52.627" v="1501" actId="790"/>
            <ac:spMkLst>
              <pc:docMk/>
              <pc:sldMasterMk cId="840446445" sldId="2147483648"/>
              <pc:sldLayoutMk cId="2465910228" sldId="2147483722"/>
              <ac:spMk id="15" creationId="{55A5B49C-7367-5777-5875-1A4339CA7611}"/>
            </ac:spMkLst>
          </pc:spChg>
          <pc:spChg chg="mod">
            <ac:chgData name="Christian Haug-Moberg" userId="69af06e0-b486-4ca8-9e38-65cc3982b0dc" providerId="ADAL" clId="{231392C6-8B22-4B81-BE57-E57B8AA47E99}" dt="2025-08-10T06:36:52.637" v="1511" actId="790"/>
            <ac:spMkLst>
              <pc:docMk/>
              <pc:sldMasterMk cId="840446445" sldId="2147483648"/>
              <pc:sldLayoutMk cId="2465910228" sldId="2147483722"/>
              <ac:spMk id="16" creationId="{50EB0745-1565-35A1-9287-4DCCC8B78F9B}"/>
            </ac:spMkLst>
          </pc:spChg>
          <pc:spChg chg="mod">
            <ac:chgData name="Christian Haug-Moberg" userId="69af06e0-b486-4ca8-9e38-65cc3982b0dc" providerId="ADAL" clId="{231392C6-8B22-4B81-BE57-E57B8AA47E99}" dt="2025-08-10T06:36:52.642" v="1512" actId="790"/>
            <ac:spMkLst>
              <pc:docMk/>
              <pc:sldMasterMk cId="840446445" sldId="2147483648"/>
              <pc:sldLayoutMk cId="2465910228" sldId="2147483722"/>
              <ac:spMk id="17" creationId="{C1A51F6A-7976-217A-3EEA-163F1B02D9ED}"/>
            </ac:spMkLst>
          </pc:spChg>
          <pc:spChg chg="mod">
            <ac:chgData name="Christian Haug-Moberg" userId="69af06e0-b486-4ca8-9e38-65cc3982b0dc" providerId="ADAL" clId="{231392C6-8B22-4B81-BE57-E57B8AA47E99}" dt="2025-08-10T06:36:52.642" v="1513" actId="790"/>
            <ac:spMkLst>
              <pc:docMk/>
              <pc:sldMasterMk cId="840446445" sldId="2147483648"/>
              <pc:sldLayoutMk cId="2465910228" sldId="2147483722"/>
              <ac:spMk id="18" creationId="{ECA7AC11-B0A1-2DC9-78B2-4DFD4C509914}"/>
            </ac:spMkLst>
          </pc:spChg>
          <pc:spChg chg="mod">
            <ac:chgData name="Christian Haug-Moberg" userId="69af06e0-b486-4ca8-9e38-65cc3982b0dc" providerId="ADAL" clId="{231392C6-8B22-4B81-BE57-E57B8AA47E99}" dt="2025-08-10T06:36:52.642" v="1514" actId="790"/>
            <ac:spMkLst>
              <pc:docMk/>
              <pc:sldMasterMk cId="840446445" sldId="2147483648"/>
              <pc:sldLayoutMk cId="2465910228" sldId="2147483722"/>
              <ac:spMk id="19" creationId="{79046536-CA96-5920-CBEC-AAAF2C2FEDBF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forskningsradet-my.sharepoint.com/personal/fge_forskningsradet_no/Documents/Skrivebord/Analyse-Research%20Collaboration%20with%20the%20U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På</a:t>
            </a:r>
            <a:r>
              <a:rPr lang="nb-NO" baseline="0"/>
              <a:t> hvilke områder har de 21 prosjektene opplevd utfordringer? (total 35 x) </a:t>
            </a:r>
            <a:endParaRPr lang="nb-N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Figur!$A$21:$J$21</c:f>
              <c:strCache>
                <c:ptCount val="10"/>
                <c:pt idx="0">
                  <c:v>Thematic content</c:v>
                </c:pt>
                <c:pt idx="1">
                  <c:v>Data access</c:v>
                </c:pt>
                <c:pt idx="2">
                  <c:v>Laboratory or research infrastructure</c:v>
                </c:pt>
                <c:pt idx="3">
                  <c:v>Mobility</c:v>
                </c:pt>
                <c:pt idx="4">
                  <c:v>Loss of funding</c:v>
                </c:pt>
                <c:pt idx="5">
                  <c:v>Co-publications or other dissemination</c:v>
                </c:pt>
                <c:pt idx="6">
                  <c:v>Deliverables or milestones in work packages </c:v>
                </c:pt>
                <c:pt idx="7">
                  <c:v>Planned meetings, events </c:v>
                </c:pt>
                <c:pt idx="8">
                  <c:v>Access to doccumentation, models, methods forming the basis for other project activites</c:v>
                </c:pt>
                <c:pt idx="9">
                  <c:v>Annet</c:v>
                </c:pt>
              </c:strCache>
            </c:strRef>
          </c:cat>
          <c:val>
            <c:numRef>
              <c:f>Figur!$A$22:$J$22</c:f>
              <c:numCache>
                <c:formatCode>General</c:formatCode>
                <c:ptCount val="10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1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2C-4950-AA17-F1FB81EA8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4399471"/>
        <c:axId val="904398031"/>
      </c:barChart>
      <c:catAx>
        <c:axId val="904399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04398031"/>
        <c:crosses val="autoZero"/>
        <c:auto val="1"/>
        <c:lblAlgn val="ctr"/>
        <c:lblOffset val="100"/>
        <c:noMultiLvlLbl val="0"/>
      </c:catAx>
      <c:valAx>
        <c:axId val="904398031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04399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9FA68-1164-4881-B69F-8FCFF0D6F64A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60920-435E-444F-B58B-BB806BAAD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7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9170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570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4607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60920-435E-444F-B58B-BB806BAADA8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688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C4A75-964F-DA2A-6CF4-759276622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51B658C-FCA7-1E3B-7A34-5D17B03E1E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9FBE547-6A46-6113-53B0-5774CE729B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D9EC98B-75EB-1EDD-1C0D-6B36108815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60920-435E-444F-B58B-BB806BAADA8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927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3281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02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jpe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sv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12" Type="http://schemas.openxmlformats.org/officeDocument/2006/relationships/image" Target="../media/image54.png"/><Relationship Id="rId17" Type="http://schemas.openxmlformats.org/officeDocument/2006/relationships/image" Target="../media/image59.sv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image" Target="../media/image47.svg"/><Relationship Id="rId15" Type="http://schemas.openxmlformats.org/officeDocument/2006/relationships/image" Target="../media/image57.sv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svg"/><Relationship Id="rId14" Type="http://schemas.openxmlformats.org/officeDocument/2006/relationships/image" Target="../media/image56.pn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67.svg"/><Relationship Id="rId3" Type="http://schemas.openxmlformats.org/officeDocument/2006/relationships/image" Target="../media/image61.svg"/><Relationship Id="rId7" Type="http://schemas.openxmlformats.org/officeDocument/2006/relationships/image" Target="../media/image63.svg"/><Relationship Id="rId12" Type="http://schemas.openxmlformats.org/officeDocument/2006/relationships/image" Target="../media/image66.png"/><Relationship Id="rId17" Type="http://schemas.openxmlformats.org/officeDocument/2006/relationships/image" Target="../media/image71.svg"/><Relationship Id="rId2" Type="http://schemas.openxmlformats.org/officeDocument/2006/relationships/image" Target="../media/image60.png"/><Relationship Id="rId16" Type="http://schemas.openxmlformats.org/officeDocument/2006/relationships/image" Target="../media/image7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65.svg"/><Relationship Id="rId5" Type="http://schemas.openxmlformats.org/officeDocument/2006/relationships/image" Target="../media/image62.svg"/><Relationship Id="rId15" Type="http://schemas.openxmlformats.org/officeDocument/2006/relationships/image" Target="../media/image69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64.svg"/><Relationship Id="rId14" Type="http://schemas.openxmlformats.org/officeDocument/2006/relationships/image" Target="../media/image68.pn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5" Type="http://schemas.openxmlformats.org/officeDocument/2006/relationships/image" Target="../media/image59.sv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Relationship Id="rId14" Type="http://schemas.openxmlformats.org/officeDocument/2006/relationships/image" Target="../media/image58.png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9.svg"/><Relationship Id="rId3" Type="http://schemas.openxmlformats.org/officeDocument/2006/relationships/image" Target="../media/image62.svg"/><Relationship Id="rId7" Type="http://schemas.openxmlformats.org/officeDocument/2006/relationships/image" Target="../media/image64.svg"/><Relationship Id="rId12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67.svg"/><Relationship Id="rId5" Type="http://schemas.openxmlformats.org/officeDocument/2006/relationships/image" Target="../media/image63.svg"/><Relationship Id="rId15" Type="http://schemas.openxmlformats.org/officeDocument/2006/relationships/image" Target="../media/image71.svg"/><Relationship Id="rId10" Type="http://schemas.openxmlformats.org/officeDocument/2006/relationships/image" Target="../media/image66.png"/><Relationship Id="rId4" Type="http://schemas.openxmlformats.org/officeDocument/2006/relationships/image" Target="../media/image4.png"/><Relationship Id="rId9" Type="http://schemas.openxmlformats.org/officeDocument/2006/relationships/image" Target="../media/image65.svg"/><Relationship Id="rId14" Type="http://schemas.openxmlformats.org/officeDocument/2006/relationships/image" Target="../media/image70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A_Forsid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8668-A268-530A-DC9F-9A8F9FE676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61961"/>
            <a:ext cx="6841301" cy="2520315"/>
          </a:xfrm>
        </p:spPr>
        <p:txBody>
          <a:bodyPr anchor="b"/>
          <a:lstStyle>
            <a:lvl1pPr algn="l">
              <a:lnSpc>
                <a:spcPct val="98000"/>
              </a:lnSpc>
              <a:spcBef>
                <a:spcPts val="0"/>
              </a:spcBef>
              <a:defRPr sz="5100" spc="0" baseline="0"/>
            </a:lvl1pPr>
          </a:lstStyle>
          <a:p>
            <a:r>
              <a:rPr lang="nb-NO" dirty="0"/>
              <a:t>Her er det plass til en overskrift over flere linjer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22FA0-124C-0357-A129-F8FE28FA56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72" y="3060383"/>
            <a:ext cx="3600684" cy="144018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1250" spc="0" baseline="0"/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nb-NO" dirty="0"/>
              <a:t>Her er det plass til en undertittel som kan gå over flere linjer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fld id="{333AFA4B-41BA-4F02-83CA-EC40A180D7F1}" type="datetime1">
              <a:rPr lang="nb-NO" smtClean="0"/>
              <a:pPr/>
              <a:t>24.08.2025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r>
              <a:rPr lang="nb-NO" dirty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fld id="{36F4D1B9-59DF-4B5C-8440-F23B9F46A36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2B6D02-907A-1D13-0587-A3FF032A236E}"/>
              </a:ext>
            </a:extLst>
          </p:cNvPr>
          <p:cNvSpPr/>
          <p:nvPr userDrawn="1"/>
        </p:nvSpPr>
        <p:spPr>
          <a:xfrm>
            <a:off x="11625263" y="0"/>
            <a:ext cx="5667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spc="0" baseline="0" noProof="0" dirty="0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C8E90A6C-866A-91F3-AD59-172E597BDE50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pic>
        <p:nvPicPr>
          <p:cNvPr id="13" name="LogoSymbol">
            <a:extLst>
              <a:ext uri="{FF2B5EF4-FFF2-40B4-BE49-F238E27FC236}">
                <a16:creationId xmlns:a16="http://schemas.microsoft.com/office/drawing/2014/main" id="{4D0FF863-48E2-B10B-78CE-14B2074E37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1786375" y="6439332"/>
            <a:ext cx="245165" cy="245180"/>
          </a:xfrm>
          <a:prstGeom prst="rect">
            <a:avLst/>
          </a:prstGeom>
        </p:spPr>
      </p:pic>
      <p:pic>
        <p:nvPicPr>
          <p:cNvPr id="14" name="logo_engelsk" hidden="1">
            <a:extLst>
              <a:ext uri="{FF2B5EF4-FFF2-40B4-BE49-F238E27FC236}">
                <a16:creationId xmlns:a16="http://schemas.microsoft.com/office/drawing/2014/main" id="{0F8B01C0-27D9-4168-BE4F-873EC7E48D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1351359" y="5639124"/>
            <a:ext cx="1154331" cy="267858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D6E2603E-3081-6A60-C479-12C191D360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1409499" y="5757863"/>
            <a:ext cx="1032144" cy="133225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D1FD4448-3BC4-4650-B029-3644EE39255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11451439" y="5802148"/>
            <a:ext cx="948567" cy="132922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399E93F-310F-F87F-1868-F4F66287B4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71" y="5803903"/>
            <a:ext cx="3600684" cy="8127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500"/>
              </a:spcAft>
              <a:buNone/>
              <a:defRPr sz="850" spc="0" baseline="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Sett inn - Institusjon/Navn/Tittel/Dato</a:t>
            </a:r>
          </a:p>
        </p:txBody>
      </p:sp>
    </p:spTree>
    <p:extLst>
      <p:ext uri="{BB962C8B-B14F-4D97-AF65-F5344CB8AC3E}">
        <p14:creationId xmlns:p14="http://schemas.microsoft.com/office/powerpoint/2010/main" val="256756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C_Kap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FE42FB-2FCC-6990-B4B0-0C772BB3A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25B5A394-5CED-4748-B903-7FE6431FDC21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A2D4F16-02B4-F5C2-84D5-FD8BD329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475C77-B441-FD12-A941-17B0A5A6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E038B107-12FE-5E70-DFC7-507BAEA0A4AD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7C17BE9-5DE8-CA8B-5952-3869A8D93C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562" r="14439" b="7542"/>
          <a:stretch>
            <a:fillRect/>
          </a:stretch>
        </p:blipFill>
        <p:spPr>
          <a:xfrm>
            <a:off x="5131397" y="1"/>
            <a:ext cx="7060603" cy="6866639"/>
          </a:xfrm>
          <a:custGeom>
            <a:avLst/>
            <a:gdLst>
              <a:gd name="connsiteX0" fmla="*/ 0 w 14120286"/>
              <a:gd name="connsiteY0" fmla="*/ 0 h 13733278"/>
              <a:gd name="connsiteX1" fmla="*/ 14120286 w 14120286"/>
              <a:gd name="connsiteY1" fmla="*/ 0 h 13733278"/>
              <a:gd name="connsiteX2" fmla="*/ 14120286 w 14120286"/>
              <a:gd name="connsiteY2" fmla="*/ 13733278 h 13733278"/>
              <a:gd name="connsiteX3" fmla="*/ 0 w 14120286"/>
              <a:gd name="connsiteY3" fmla="*/ 13733278 h 1373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20286" h="13733278">
                <a:moveTo>
                  <a:pt x="0" y="0"/>
                </a:moveTo>
                <a:lnTo>
                  <a:pt x="14120286" y="0"/>
                </a:lnTo>
                <a:lnTo>
                  <a:pt x="14120286" y="13733278"/>
                </a:lnTo>
                <a:lnTo>
                  <a:pt x="0" y="13733278"/>
                </a:lnTo>
                <a:close/>
              </a:path>
            </a:pathLst>
          </a:custGeom>
        </p:spPr>
      </p:pic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C1C684B0-99F5-0068-AFCE-CEB8D19E8B5D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D5A437-6FCF-A7CC-C755-1CE764BDBA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068863"/>
            <a:ext cx="7020457" cy="1260158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3800" spc="0" baseline="0"/>
            </a:lvl1pPr>
          </a:lstStyle>
          <a:p>
            <a:r>
              <a:rPr lang="nb-NO" noProof="0" dirty="0"/>
              <a:t>Kapittelnavn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4FEF8FAA-6380-21B2-B8BB-F5428087A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072" y="6110048"/>
            <a:ext cx="3600684" cy="38472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kern="120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nb-NO" noProof="0" dirty="0"/>
              <a:t>Her er det plass til en undertittel som kan gå over flere linjer</a:t>
            </a:r>
          </a:p>
        </p:txBody>
      </p:sp>
    </p:spTree>
    <p:extLst>
      <p:ext uri="{BB962C8B-B14F-4D97-AF65-F5344CB8AC3E}">
        <p14:creationId xmlns:p14="http://schemas.microsoft.com/office/powerpoint/2010/main" val="260587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A_Tittel og punktl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16D79837-6879-6508-A248-B534037709F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530DBEE3-3909-8C7C-C047-2099EA47761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8070" y="2091205"/>
            <a:ext cx="6841301" cy="3158389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700" spc="0" baseline="0"/>
            </a:lvl1pPr>
            <a:lvl2pPr marL="720000" indent="-108000">
              <a:lnSpc>
                <a:spcPct val="110000"/>
              </a:lnSpc>
              <a:spcBef>
                <a:spcPts val="0"/>
              </a:spcBef>
              <a:buFont typeface="+mj-lt"/>
              <a:buAutoNum type="romanLcPeriod"/>
              <a:defRPr sz="1700" spc="0" baseline="0"/>
            </a:lvl2pPr>
            <a:lvl3pPr marL="990000" indent="-108000">
              <a:lnSpc>
                <a:spcPct val="110000"/>
              </a:lnSpc>
              <a:spcBef>
                <a:spcPts val="0"/>
              </a:spcBef>
              <a:defRPr sz="1700" spc="0" baseline="0"/>
            </a:lvl3pPr>
            <a:lvl4pPr marL="1260000" indent="-108000">
              <a:lnSpc>
                <a:spcPct val="110000"/>
              </a:lnSpc>
              <a:spcBef>
                <a:spcPts val="0"/>
              </a:spcBef>
              <a:defRPr sz="1700" spc="0" baseline="0"/>
            </a:lvl4pPr>
            <a:lvl5pPr marL="1530000" indent="-108000">
              <a:lnSpc>
                <a:spcPct val="110000"/>
              </a:lnSpc>
              <a:spcBef>
                <a:spcPts val="0"/>
              </a:spcBef>
              <a:defRPr sz="1700" spc="0" baseline="0"/>
            </a:lvl5pPr>
          </a:lstStyle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6ED809D-C705-E552-9A07-2CD262D8AB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49DEA2-AB05-98C9-9AA7-89321929AF9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ACD1C610-CF41-475E-9BC0-08DC8100DF62}" type="datetime1">
              <a:rPr lang="nb-NO" smtClean="0"/>
              <a:t>24.08.2025</a:t>
            </a:fld>
            <a:endParaRPr lang="nb-NO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F447F90-7766-EF22-FD8F-849280F962DD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b-NO" dirty="0"/>
              <a:t>Sett inn presentasjonstittel via toppmeny "Sett inn - Topptekst og bunntekst"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ECF2F81-7486-D89C-2309-04F31122828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0246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B_Ingress og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8051DAE-8EBD-B68A-3CE2-5472D14A3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8092" y="1128822"/>
            <a:ext cx="5040958" cy="15166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kern="120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BB7D0-984C-B8C4-9628-3A25F11E46D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B5AB1CC-667F-4215-A6FC-590B88B01AF5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B85BD-5731-447F-CADF-224BDA1954A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237D2-6C2F-3C20-6F64-99EE0C54407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C6616D-93A1-324F-D529-119B849241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28822"/>
            <a:ext cx="5040958" cy="1800225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</a:t>
            </a:r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16D79837-6879-6508-A248-B534037709F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530DBEE3-3909-8C7C-C047-2099EA47761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88092" y="2711139"/>
            <a:ext cx="5040958" cy="1839233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11714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C_Ingress og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50911D6-CB4B-4E12-C995-159BEBC8F9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8092" y="1154483"/>
            <a:ext cx="5040958" cy="21602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kern="120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8051DAE-8EBD-B68A-3CE2-5472D14A3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8092" y="1565327"/>
            <a:ext cx="5040958" cy="10801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kern="120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BB7D0-984C-B8C4-9628-3A25F11E46D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E4FAD94-64BD-4584-B0D7-4747553D0CDC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B85BD-5731-447F-CADF-224BDA1954A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237D2-6C2F-3C20-6F64-99EE0C54407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147B905-3B78-695C-3258-FFC1BB8574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88092" y="2711139"/>
            <a:ext cx="5040958" cy="1839233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C6616D-93A1-324F-D529-119B849241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28822"/>
            <a:ext cx="5040958" cy="1800225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16D79837-6879-6508-A248-B534037709F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</p:spTree>
    <p:extLst>
      <p:ext uri="{BB962C8B-B14F-4D97-AF65-F5344CB8AC3E}">
        <p14:creationId xmlns:p14="http://schemas.microsoft.com/office/powerpoint/2010/main" val="921457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D_Tittel og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8668-A268-530A-DC9F-9A8F9FE676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8051DAE-8EBD-B68A-3CE2-5472D14A3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8092" y="2131385"/>
            <a:ext cx="5040958" cy="10801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4143994-9C8D-FACB-54F8-87171D0EA9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071" y="2131385"/>
            <a:ext cx="5040958" cy="29807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53EA6DC-681A-FEAA-205C-D23A290ADAE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D45842D-91A3-4114-8D88-52B250B96236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E2981F4-53CC-05EE-7234-5D4F4F58794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B5C078-3D57-5EF6-DF64-C8C2ED36FC4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E4001142-BB06-62E8-67AB-D7836458387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9693415-EBAF-9133-AA68-5063DD58713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88092" y="3273639"/>
            <a:ext cx="5040958" cy="1839233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33190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E_Tittel og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BB7D0-984C-B8C4-9628-3A25F11E46D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5D49F36-E9F9-438D-AAC6-AB29A9D2646E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B85BD-5731-447F-CADF-224BDA1954A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237D2-6C2F-3C20-6F64-99EE0C54407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16D79837-6879-6508-A248-B534037709F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3205272-C4ED-DC1F-8991-951606C82B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8092" y="2131385"/>
            <a:ext cx="5040958" cy="10801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7A5BBC6-B6DD-3D9E-E42F-1192382CB3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8071" y="2131385"/>
            <a:ext cx="5040958" cy="18392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70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B1D7FE2-AF40-8CB2-D5B8-69DED126A1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88092" y="3273639"/>
            <a:ext cx="5040958" cy="1839233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2311F5E-9BD1-BABC-7C1C-486A750EE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</p:spTree>
    <p:extLst>
      <p:ext uri="{BB962C8B-B14F-4D97-AF65-F5344CB8AC3E}">
        <p14:creationId xmlns:p14="http://schemas.microsoft.com/office/powerpoint/2010/main" val="3257625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F_Tittel og 3 kolo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8051DAE-8EBD-B68A-3CE2-5472D14A3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8" y="2102354"/>
            <a:ext cx="3600684" cy="25739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414DD01-B2EE-7AFF-995B-74B3126176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0635" y="2102354"/>
            <a:ext cx="3600684" cy="25739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8982450-B8E7-E406-3456-0B51462B93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0882" y="2102354"/>
            <a:ext cx="3600684" cy="25739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F17AC3D-F287-645E-685B-2C943688E65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8B32D586-F0D1-4084-A4FA-6B84B7FFA6C4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6E98CE0-BA8A-CFB0-D671-CDA9DBC9C35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3DC8058-0066-9063-6257-A933BAB79CA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33E2F7D7-E675-6825-3211-11DBFC81A6C6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6ED4E-B16D-F3C2-58F7-5A4A72053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</p:spTree>
    <p:extLst>
      <p:ext uri="{BB962C8B-B14F-4D97-AF65-F5344CB8AC3E}">
        <p14:creationId xmlns:p14="http://schemas.microsoft.com/office/powerpoint/2010/main" val="2241781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G_Tittel og 3 kolo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F17AC3D-F287-645E-685B-2C943688E65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AD9374EF-56A6-4EF6-A364-5665187486B2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6E98CE0-BA8A-CFB0-D671-CDA9DBC9C35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3DC8058-0066-9063-6257-A933BAB79CA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33E2F7D7-E675-6825-3211-11DBFC81A6C6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B20DD90-D6D6-91F2-180B-77CBC1755E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8" y="2516011"/>
            <a:ext cx="3600684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1F85EC5-0318-3753-4836-415EFCE638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0635" y="2516011"/>
            <a:ext cx="3600684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20FA81F-2827-2312-01DD-E6FEBF2E62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0882" y="2516011"/>
            <a:ext cx="3600684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362FAE3-1046-596D-F663-400656F877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388" y="2102354"/>
            <a:ext cx="3600684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D2B4C47-9BAA-60B0-0D12-642CA467A1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90635" y="2102354"/>
            <a:ext cx="3600684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50551ED-1152-F968-653B-28424AB021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00882" y="2102354"/>
            <a:ext cx="3600684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046C92-98DF-B898-1532-0F6CBFC0E5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</p:spTree>
    <p:extLst>
      <p:ext uri="{BB962C8B-B14F-4D97-AF65-F5344CB8AC3E}">
        <p14:creationId xmlns:p14="http://schemas.microsoft.com/office/powerpoint/2010/main" val="4095574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H_Tittel og 3 kolonner med t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41DE113-D328-B3EB-A2F5-2A0BAC6DDF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0388" y="2148115"/>
            <a:ext cx="3600684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1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C764060-4D9F-2B0D-9E07-4824A43706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0635" y="2148115"/>
            <a:ext cx="3600684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2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CB4DAB2C-0537-50C9-E54C-BB6D2305EBE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00882" y="2148115"/>
            <a:ext cx="3600684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3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ECC74-7D2A-2376-7C98-F721FF63C69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5A4B06B-C4D4-431B-8ED9-9CD01E960497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FCCDE-5638-7C91-C6AF-4364E971685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649B6E-2A2A-4DB6-3704-550A2C86EF2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2E1035F8-0987-09D4-5E67-AA6EDADE0594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001FD6B-3E3C-0E77-B3E0-D28FA069A0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8" y="3089324"/>
            <a:ext cx="3600684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301DB47-FCE2-8AF6-FD5A-B4ABEAC05D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0635" y="3089324"/>
            <a:ext cx="3600684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ADEF9BF-E372-C3E8-4F53-413F68E29E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0882" y="3089324"/>
            <a:ext cx="3600684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CA26045-3A4B-93D2-A6E6-D73BE8E401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388" y="2675667"/>
            <a:ext cx="3600684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447470F-B637-25D8-F324-F38C6635BB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90635" y="2675667"/>
            <a:ext cx="3600684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FD43F39-AFC4-9D4A-5666-A2C6ED7857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00882" y="2675667"/>
            <a:ext cx="3600684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13D547-6EF0-D741-0C62-2C9E0AE347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</p:spTree>
    <p:extLst>
      <p:ext uri="{BB962C8B-B14F-4D97-AF65-F5344CB8AC3E}">
        <p14:creationId xmlns:p14="http://schemas.microsoft.com/office/powerpoint/2010/main" val="1421988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I_Tittel og 4 kolo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8051DAE-8EBD-B68A-3CE2-5472D14A3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8" y="2136147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079021D-1D44-F0E2-E92B-265725FBAB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9662" y="2136147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1D740947-6D9A-DE6B-7306-5954FEAA61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2136147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CBC7AA-8847-2CE7-E89C-E2C000238A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55273" y="2136147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CB846-5614-8D6B-F49E-B735B04371A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B74ED16-6F99-4D1D-BB39-8A6985432354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94E76-F660-9712-D941-6629DA4D334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83723-0F25-0C53-0908-3DB447AD0FB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3A5505B3-6EE7-6B65-6CB7-7C06B7EA0868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EBD4D-B3EE-D5CC-8978-747E08B932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</p:spTree>
    <p:extLst>
      <p:ext uri="{BB962C8B-B14F-4D97-AF65-F5344CB8AC3E}">
        <p14:creationId xmlns:p14="http://schemas.microsoft.com/office/powerpoint/2010/main" val="47564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B_Fors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fld id="{BE4AF185-FA2B-4F28-88C5-8D194CD19B35}" type="datetime1">
              <a:rPr lang="nb-NO" smtClean="0"/>
              <a:pPr/>
              <a:t>24.08.2025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r>
              <a:rPr lang="nb-NO" dirty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fld id="{36F4D1B9-59DF-4B5C-8440-F23B9F46A36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2B6D02-907A-1D13-0587-A3FF032A236E}"/>
              </a:ext>
            </a:extLst>
          </p:cNvPr>
          <p:cNvSpPr/>
          <p:nvPr userDrawn="1"/>
        </p:nvSpPr>
        <p:spPr>
          <a:xfrm>
            <a:off x="11625263" y="0"/>
            <a:ext cx="5667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spc="0" baseline="0" noProof="0" dirty="0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DAA0723E-3EA7-FC54-3D4D-BE3694048E61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pic>
        <p:nvPicPr>
          <p:cNvPr id="9" name="LogoSymbol">
            <a:extLst>
              <a:ext uri="{FF2B5EF4-FFF2-40B4-BE49-F238E27FC236}">
                <a16:creationId xmlns:a16="http://schemas.microsoft.com/office/drawing/2014/main" id="{33567E11-A0AB-BF0E-CC77-A8CFAFD144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1786375" y="6439332"/>
            <a:ext cx="245165" cy="245180"/>
          </a:xfrm>
          <a:prstGeom prst="rect">
            <a:avLst/>
          </a:prstGeom>
        </p:spPr>
      </p:pic>
      <p:pic>
        <p:nvPicPr>
          <p:cNvPr id="10" name="logo_engelsk" hidden="1">
            <a:extLst>
              <a:ext uri="{FF2B5EF4-FFF2-40B4-BE49-F238E27FC236}">
                <a16:creationId xmlns:a16="http://schemas.microsoft.com/office/drawing/2014/main" id="{8FF3E9AF-3C8D-578E-9BA8-C379B6EE2F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1351359" y="5639124"/>
            <a:ext cx="1154331" cy="267858"/>
          </a:xfrm>
          <a:prstGeom prst="rect">
            <a:avLst/>
          </a:prstGeom>
        </p:spPr>
      </p:pic>
      <p:pic>
        <p:nvPicPr>
          <p:cNvPr id="12" name="logo_bokmal">
            <a:extLst>
              <a:ext uri="{FF2B5EF4-FFF2-40B4-BE49-F238E27FC236}">
                <a16:creationId xmlns:a16="http://schemas.microsoft.com/office/drawing/2014/main" id="{D7A21765-CA18-A1A8-6812-95822510690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1409499" y="5757863"/>
            <a:ext cx="1032144" cy="133225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C43ED139-B7F6-EE5B-2549-8499050A455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11451439" y="5802148"/>
            <a:ext cx="948567" cy="13292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0927E65-58D8-1A21-4C3B-B4626036A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61961"/>
            <a:ext cx="6841301" cy="2520315"/>
          </a:xfrm>
        </p:spPr>
        <p:txBody>
          <a:bodyPr anchor="b"/>
          <a:lstStyle>
            <a:lvl1pPr algn="l">
              <a:lnSpc>
                <a:spcPct val="98000"/>
              </a:lnSpc>
              <a:spcBef>
                <a:spcPts val="0"/>
              </a:spcBef>
              <a:defRPr sz="5100" spc="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Her er det plass til en overskrift over flere linjer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E443497-54FC-ADE4-7E81-CF3216D97F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72" y="3060383"/>
            <a:ext cx="3600684" cy="144018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1250" spc="0" baseline="0">
                <a:solidFill>
                  <a:schemeClr val="bg1"/>
                </a:solidFill>
              </a:defRPr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nb-NO" dirty="0"/>
              <a:t>Her er det plass til en undertittel som kan gå over flere linjer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FC2E5DB-AD57-EB40-6653-9C09004317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71" y="5803903"/>
            <a:ext cx="3600684" cy="8127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500"/>
              </a:spcAft>
              <a:buNone/>
              <a:defRPr sz="850" spc="0" baseline="0">
                <a:solidFill>
                  <a:schemeClr val="bg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Sett inn - Institusjon/Navn/Tittel/Dato</a:t>
            </a:r>
          </a:p>
        </p:txBody>
      </p:sp>
    </p:spTree>
    <p:extLst>
      <p:ext uri="{BB962C8B-B14F-4D97-AF65-F5344CB8AC3E}">
        <p14:creationId xmlns:p14="http://schemas.microsoft.com/office/powerpoint/2010/main" val="3853723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J_Tittel og 4 kolo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8051DAE-8EBD-B68A-3CE2-5472D14A3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8" y="2516011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CB846-5614-8D6B-F49E-B735B04371A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B74ED16-6F99-4D1D-BB39-8A6985432354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94E76-F660-9712-D941-6629DA4D334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83723-0F25-0C53-0908-3DB447AD0FB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3A5505B3-6EE7-6B65-6CB7-7C06B7EA0868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EBD4D-B3EE-D5CC-8978-747E08B932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BAD2BB6-959F-A9E8-1196-E90311A39F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0388" y="2102354"/>
            <a:ext cx="266450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AB8CFCC-AD85-CC15-D572-6E2F3E52F3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36727" y="2516011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F944573-A3B1-69DD-00E1-66C77EA461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36727" y="2102354"/>
            <a:ext cx="266450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50EB0745-1565-35A1-9287-4DCCC8B78F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8935" y="2516011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C1A51F6A-7976-217A-3EEA-163F1B02D9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8935" y="2102354"/>
            <a:ext cx="266450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CA7AC11-B0A1-2DC9-78B2-4DFD4C50991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955273" y="2516011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9046536-CA96-5920-CBEC-AAAF2C2FED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55273" y="2102354"/>
            <a:ext cx="266450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465910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K_Tittel og 4 kolonner med t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41DE113-D328-B3EB-A2F5-2A0BAC6DDF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0388" y="2148115"/>
            <a:ext cx="266450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ECC74-7D2A-2376-7C98-F721FF63C69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58A601D7-B653-47C0-BD0B-C23ACA77F65E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FCCDE-5638-7C91-C6AF-4364E971685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2E1035F8-0987-09D4-5E67-AA6EDADE0594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C4D9340B-8713-46F5-F828-689E8F82B99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236727" y="2148115"/>
            <a:ext cx="266450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2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8C0D8EF8-3942-6807-24BE-57720945EA3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93065" y="2148115"/>
            <a:ext cx="266450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3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185D4179-D1E3-1811-96C3-882E1D30C7F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46469" y="2148115"/>
            <a:ext cx="266450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4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4A38128F-AF2A-785C-7812-B5D8B8CB74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8" y="3089324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13C8F8CF-59B9-C172-8951-0343F4FDF4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388" y="2675667"/>
            <a:ext cx="266450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75130C85-309E-4897-FDDB-96A39AFA357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236727" y="3089324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AAB456DD-1A19-1924-3908-8DE1E9CCC18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36727" y="2675667"/>
            <a:ext cx="266450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89C258E1-1EE2-9EBD-F492-00879B00148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93065" y="3089324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A097D771-91CE-597A-939F-700938719E5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093065" y="2675667"/>
            <a:ext cx="266450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D3335989-26E2-161C-DA06-72A956D3ED3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46469" y="3089324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1CA1C19C-28E1-AA2C-80F0-ADBAF74F618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46469" y="2675667"/>
            <a:ext cx="266450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3C7E42-842A-10FB-83AE-BECA5956C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</p:spTree>
    <p:extLst>
      <p:ext uri="{BB962C8B-B14F-4D97-AF65-F5344CB8AC3E}">
        <p14:creationId xmlns:p14="http://schemas.microsoft.com/office/powerpoint/2010/main" val="2961578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A_Ingress og faktab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8668-A268-530A-DC9F-9A8F9FE676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87231"/>
            <a:ext cx="5040958" cy="1741816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8051DAE-8EBD-B68A-3CE2-5472D14A3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8092" y="1187232"/>
            <a:ext cx="5040958" cy="8281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CD1D586-CBAB-7B1D-62BF-F35307A447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8092" y="2287611"/>
            <a:ext cx="3422228" cy="3194341"/>
          </a:xfrm>
          <a:prstGeom prst="roundRect">
            <a:avLst>
              <a:gd name="adj" fmla="val 2853"/>
            </a:avLst>
          </a:prstGeom>
          <a:solidFill>
            <a:srgbClr val="F2F2FE"/>
          </a:solidFill>
          <a:effectLst>
            <a:softEdge rad="0"/>
          </a:effectLst>
        </p:spPr>
        <p:txBody>
          <a:bodyPr lIns="792000" tIns="1800000" rIns="792000" bIns="792000">
            <a:spAutoFit/>
          </a:bodyPr>
          <a:lstStyle>
            <a:lvl1pPr marL="142875" indent="-142875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850" spc="0" baseline="0">
                <a:latin typeface="+mj-lt"/>
                <a:cs typeface="Times New Roman" panose="02020603050405020304" pitchFamily="18" charset="0"/>
              </a:defRPr>
            </a:lvl1pPr>
            <a:lvl2pPr marL="457155" indent="-142200">
              <a:lnSpc>
                <a:spcPct val="145000"/>
              </a:lnSpc>
              <a:buFont typeface="Wingdings" panose="05000000000000000000" pitchFamily="2" charset="2"/>
              <a:buChar char="§"/>
              <a:defRPr sz="850"/>
            </a:lvl2pPr>
            <a:lvl3pPr marL="685733" indent="-142200">
              <a:lnSpc>
                <a:spcPct val="145000"/>
              </a:lnSpc>
              <a:buFont typeface="Wingdings" panose="05000000000000000000" pitchFamily="2" charset="2"/>
              <a:buChar char="§"/>
              <a:defRPr sz="850"/>
            </a:lvl3pPr>
            <a:lvl4pPr marL="914310" indent="-142200">
              <a:lnSpc>
                <a:spcPct val="145000"/>
              </a:lnSpc>
              <a:buFont typeface="Wingdings" panose="05000000000000000000" pitchFamily="2" charset="2"/>
              <a:buChar char="§"/>
              <a:defRPr sz="850"/>
            </a:lvl4pPr>
            <a:lvl5pPr marL="1142888" indent="-142200">
              <a:lnSpc>
                <a:spcPct val="145000"/>
              </a:lnSpc>
              <a:buFont typeface="Wingdings" panose="05000000000000000000" pitchFamily="2" charset="2"/>
              <a:buChar char="§"/>
              <a:defRPr sz="850"/>
            </a:lvl5pPr>
          </a:lstStyle>
          <a:p>
            <a:pPr marL="142875" marR="0" lvl="0" indent="-142875" algn="l" defTabSz="91431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  <a:p>
            <a:pPr lvl="0"/>
            <a:endParaRPr lang="nb-NO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4F37D-E000-91C9-4548-1BFA384DBE0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C1CC26A-C0FA-4843-ADCD-401C89857CF7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B9A9B-171E-257B-A9E0-C57D4A2B300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0AA82-63DD-0CC6-AEB7-4C19900258E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811421B-92D2-081B-E4CD-BF7E26F8904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7935" y="2667201"/>
            <a:ext cx="2622720" cy="18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Her er det plass til </a:t>
            </a:r>
            <a:r>
              <a:rPr lang="nb-NO" noProof="0" dirty="0" err="1"/>
              <a:t>faktatittel</a:t>
            </a:r>
            <a:r>
              <a:rPr lang="nb-NO" noProof="0" dirty="0"/>
              <a:t> som kan gå over to linjer</a:t>
            </a:r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D1EFC13C-AB7D-1FC0-5F8A-06C9B807CF5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</p:spTree>
    <p:extLst>
      <p:ext uri="{BB962C8B-B14F-4D97-AF65-F5344CB8AC3E}">
        <p14:creationId xmlns:p14="http://schemas.microsoft.com/office/powerpoint/2010/main" val="1964722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B_Ingress og faktab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CD1D586-CBAB-7B1D-62BF-F35307A447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8092" y="1156235"/>
            <a:ext cx="3422228" cy="3194341"/>
          </a:xfrm>
          <a:prstGeom prst="roundRect">
            <a:avLst>
              <a:gd name="adj" fmla="val 2853"/>
            </a:avLst>
          </a:prstGeom>
          <a:solidFill>
            <a:srgbClr val="F2F2FE"/>
          </a:solidFill>
          <a:effectLst>
            <a:softEdge rad="0"/>
          </a:effectLst>
        </p:spPr>
        <p:txBody>
          <a:bodyPr lIns="792000" tIns="1800000" rIns="792000" bIns="792000">
            <a:spAutoFit/>
          </a:bodyPr>
          <a:lstStyle>
            <a:lvl1pPr marL="142875" indent="-142875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8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142875" marR="0" lvl="0" indent="-142875" algn="l" defTabSz="91431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  <a:p>
            <a:pPr lvl="0"/>
            <a:endParaRPr lang="nb-NO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BE0A8-00A0-D8C3-7DDD-E82DDF26CB5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EF3F1E9-E2D7-4C43-8032-F146253C095C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A4A9F-FDBC-0237-37D4-E8F1AE5AB57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7D5BA-F5E0-E271-21BF-CE431D684A9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EC2AF9B-53B3-415B-028B-65F9AFB31C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7935" y="1535592"/>
            <a:ext cx="2700513" cy="18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Her er det plass til </a:t>
            </a:r>
            <a:r>
              <a:rPr lang="nb-NO" noProof="0" dirty="0" err="1"/>
              <a:t>faktatittel</a:t>
            </a:r>
            <a:r>
              <a:rPr lang="nb-NO" noProof="0" dirty="0"/>
              <a:t> som kan gå over to linjer</a:t>
            </a:r>
          </a:p>
          <a:p>
            <a:pPr lvl="0"/>
            <a:endParaRPr lang="nb-NO" noProof="0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F40DAB8E-C77C-5544-BB11-A212143551F4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B44275-5A54-2DD2-2BF8-1FB1BBB629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87231"/>
            <a:ext cx="5040958" cy="1741816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3093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C_Tittel og faktab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spc="0" baseline="0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CD1D586-CBAB-7B1D-62BF-F35307A447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216" y="2099318"/>
            <a:ext cx="3422228" cy="3194341"/>
          </a:xfrm>
          <a:prstGeom prst="roundRect">
            <a:avLst>
              <a:gd name="adj" fmla="val 2853"/>
            </a:avLst>
          </a:prstGeom>
          <a:solidFill>
            <a:srgbClr val="F2F2FE"/>
          </a:solidFill>
          <a:effectLst>
            <a:softEdge rad="0"/>
          </a:effectLst>
        </p:spPr>
        <p:txBody>
          <a:bodyPr lIns="792000" tIns="1800000" rIns="792000" bIns="792000">
            <a:spAutoFit/>
          </a:bodyPr>
          <a:lstStyle>
            <a:lvl1pPr marL="142875" indent="-142875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8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142875" marR="0" lvl="0" indent="-142875" algn="l" defTabSz="91431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  <a:p>
            <a:pPr lvl="0"/>
            <a:endParaRPr lang="nb-NO" noProof="0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11D927C-4ABE-3A5D-38F1-40174CC09B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7285" y="2099318"/>
            <a:ext cx="3422228" cy="3194341"/>
          </a:xfrm>
          <a:prstGeom prst="roundRect">
            <a:avLst>
              <a:gd name="adj" fmla="val 2853"/>
            </a:avLst>
          </a:prstGeom>
          <a:solidFill>
            <a:srgbClr val="F2F2FE"/>
          </a:solidFill>
          <a:effectLst>
            <a:softEdge rad="0"/>
          </a:effectLst>
        </p:spPr>
        <p:txBody>
          <a:bodyPr lIns="792000" tIns="1800000" rIns="792000" bIns="792000">
            <a:spAutoFit/>
          </a:bodyPr>
          <a:lstStyle>
            <a:lvl1pPr marL="142875" indent="-142875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8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142875" marR="0" lvl="0" indent="-142875" algn="l" defTabSz="91431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  <a:p>
            <a:pPr lvl="0"/>
            <a:endParaRPr lang="nb-NO" noProof="0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DC78D74-2520-6578-F779-BCF44F84E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9355" y="2099318"/>
            <a:ext cx="3422228" cy="3194341"/>
          </a:xfrm>
          <a:prstGeom prst="roundRect">
            <a:avLst>
              <a:gd name="adj" fmla="val 2853"/>
            </a:avLst>
          </a:prstGeom>
          <a:solidFill>
            <a:srgbClr val="F2F2FE"/>
          </a:solidFill>
          <a:effectLst>
            <a:softEdge rad="0"/>
          </a:effectLst>
        </p:spPr>
        <p:txBody>
          <a:bodyPr lIns="792000" tIns="1800000" rIns="792000" bIns="792000">
            <a:spAutoFit/>
          </a:bodyPr>
          <a:lstStyle>
            <a:lvl1pPr marL="142875" indent="-142875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8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142875" marR="0" lvl="0" indent="-142875" algn="l" defTabSz="91431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  <a:p>
            <a:pPr lvl="0"/>
            <a:endParaRPr lang="nb-NO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96A9F9-D6E0-C1B0-F91E-838D329A570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pc="0" baseline="0"/>
            </a:lvl1pPr>
          </a:lstStyle>
          <a:p>
            <a:fld id="{EBFF1886-B3F0-4648-A62C-3DD74CB23C5D}" type="datetime1">
              <a:rPr lang="nb-NO" smtClean="0"/>
              <a:pPr/>
              <a:t>24.08.2025</a:t>
            </a:fld>
            <a:endParaRPr lang="nb-NO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76A2434-8270-F108-F250-3C2547B1A8A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nb-NO" dirty="0"/>
              <a:t>Sett inn presentasjonstittel via toppmeny "Sett inn - Topptekst og bunntekst"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30FF7BC-70DA-3890-F11A-371B1338ED1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pc="0" baseline="0"/>
            </a:lvl1pPr>
          </a:lstStyle>
          <a:p>
            <a:fld id="{36F4D1B9-59DF-4B5C-8440-F23B9F46A36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286FCE4-A991-5D11-41EA-DB26308E0F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69197" y="2478908"/>
            <a:ext cx="2700513" cy="18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Her er det plass til </a:t>
            </a:r>
            <a:r>
              <a:rPr lang="nb-NO" noProof="0" dirty="0" err="1"/>
              <a:t>faktatittel</a:t>
            </a:r>
            <a:r>
              <a:rPr lang="nb-NO" noProof="0" dirty="0"/>
              <a:t> som kan gå over to linjer</a:t>
            </a:r>
          </a:p>
          <a:p>
            <a:pPr lvl="0"/>
            <a:endParaRPr lang="nb-NO" noProof="0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DF063E48-8B04-7E26-1C81-4987E746CD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67469" y="2478908"/>
            <a:ext cx="2700513" cy="18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Her er det plass til </a:t>
            </a:r>
            <a:r>
              <a:rPr lang="nb-NO" noProof="0" dirty="0" err="1"/>
              <a:t>faktatittel</a:t>
            </a:r>
            <a:r>
              <a:rPr lang="nb-NO" noProof="0" dirty="0"/>
              <a:t> som kan gå over to linjer</a:t>
            </a:r>
          </a:p>
          <a:p>
            <a:pPr lvl="0"/>
            <a:endParaRPr lang="nb-NO" noProof="0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CD61F8A5-D8A8-BCAE-DAD1-A854F659B4F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5146" y="2478908"/>
            <a:ext cx="2700513" cy="18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Her er det plass til </a:t>
            </a:r>
            <a:r>
              <a:rPr lang="nb-NO" noProof="0" dirty="0" err="1"/>
              <a:t>faktatittel</a:t>
            </a:r>
            <a:r>
              <a:rPr lang="nb-NO" noProof="0" dirty="0"/>
              <a:t> som kan gå over to linjer</a:t>
            </a:r>
          </a:p>
          <a:p>
            <a:pPr lvl="0"/>
            <a:endParaRPr lang="nb-NO" noProof="0" dirty="0"/>
          </a:p>
        </p:txBody>
      </p:sp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C874F4E7-575A-4C13-8A0A-438E6F93305F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FE203A-D442-7623-8A00-201B0B2519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</p:spTree>
    <p:extLst>
      <p:ext uri="{BB962C8B-B14F-4D97-AF65-F5344CB8AC3E}">
        <p14:creationId xmlns:p14="http://schemas.microsoft.com/office/powerpoint/2010/main" val="455066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D_Tittel og faktab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11D927C-4ABE-3A5D-38F1-40174CC09B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7285" y="2099318"/>
            <a:ext cx="3422228" cy="3194341"/>
          </a:xfrm>
          <a:prstGeom prst="roundRect">
            <a:avLst>
              <a:gd name="adj" fmla="val 2853"/>
            </a:avLst>
          </a:prstGeom>
          <a:solidFill>
            <a:srgbClr val="F2F2FE"/>
          </a:solidFill>
          <a:effectLst>
            <a:softEdge rad="0"/>
          </a:effectLst>
        </p:spPr>
        <p:txBody>
          <a:bodyPr lIns="792000" tIns="1800000" rIns="792000" bIns="792000">
            <a:spAutoFit/>
          </a:bodyPr>
          <a:lstStyle>
            <a:lvl1pPr marL="142875" indent="-142875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8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142875" marR="0" lvl="0" indent="-142875" algn="l" defTabSz="91431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  <a:p>
            <a:pPr lvl="0"/>
            <a:endParaRPr lang="nb-NO" noProof="0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DC78D74-2520-6578-F779-BCF44F84E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9355" y="2099318"/>
            <a:ext cx="3422228" cy="3194341"/>
          </a:xfrm>
          <a:prstGeom prst="roundRect">
            <a:avLst>
              <a:gd name="adj" fmla="val 2853"/>
            </a:avLst>
          </a:prstGeom>
          <a:solidFill>
            <a:srgbClr val="F2F2FE"/>
          </a:solidFill>
          <a:effectLst>
            <a:softEdge rad="0"/>
          </a:effectLst>
        </p:spPr>
        <p:txBody>
          <a:bodyPr lIns="792000" tIns="1800000" rIns="792000" bIns="792000">
            <a:spAutoFit/>
          </a:bodyPr>
          <a:lstStyle>
            <a:lvl1pPr marL="142875" indent="-142875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8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142875" marR="0" lvl="0" indent="-142875" algn="l" defTabSz="91431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  <a:p>
            <a:pPr lvl="0"/>
            <a:endParaRPr lang="nb-NO" noProof="0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36F3CD1E-B698-C813-B8BC-510FE68BAE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8" y="2099318"/>
            <a:ext cx="3600684" cy="21959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FB7B8-4B84-BF74-CA88-E92E0218C0B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7BC1FB6B-7E0D-4DF1-9A63-56B53DB5B41F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3E57C31-3AA7-C9CE-75BC-7624D420BEC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3EC480E-E4C0-6E98-BF77-ADEBE1B845E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CDC182E-DDEA-8BD2-E8E5-E561B354DB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69197" y="2478908"/>
            <a:ext cx="2700513" cy="18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Her er det plass til </a:t>
            </a:r>
            <a:r>
              <a:rPr lang="nb-NO" noProof="0" dirty="0" err="1"/>
              <a:t>faktatittel</a:t>
            </a:r>
            <a:r>
              <a:rPr lang="nb-NO" noProof="0" dirty="0"/>
              <a:t> som kan gå over to linjer</a:t>
            </a:r>
          </a:p>
          <a:p>
            <a:pPr lvl="0"/>
            <a:endParaRPr lang="nb-NO" noProof="0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3962E5E-BFCD-8ECD-CB94-B64725D358D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67469" y="2478908"/>
            <a:ext cx="2700513" cy="18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Her er det plass til </a:t>
            </a:r>
            <a:r>
              <a:rPr lang="nb-NO" noProof="0" dirty="0" err="1"/>
              <a:t>faktatittel</a:t>
            </a:r>
            <a:r>
              <a:rPr lang="nb-NO" noProof="0" dirty="0"/>
              <a:t> som kan gå over to linjer</a:t>
            </a:r>
          </a:p>
          <a:p>
            <a:pPr lvl="0"/>
            <a:endParaRPr lang="nb-NO" noProof="0" dirty="0"/>
          </a:p>
        </p:txBody>
      </p:sp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E63328A0-8326-26AD-0F5C-1C3709ED80BE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FF78853-B9C4-5EED-5E51-DC8A71624D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</p:spTree>
    <p:extLst>
      <p:ext uri="{BB962C8B-B14F-4D97-AF65-F5344CB8AC3E}">
        <p14:creationId xmlns:p14="http://schemas.microsoft.com/office/powerpoint/2010/main" val="2510155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A_Tekst og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822448-001D-1687-BE80-2F96C7C7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50AA932D-DD69-495B-80AD-1CE808B3097A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69F30-BE8D-29EA-280A-53837049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A7B756E-9A10-409D-CDB7-34DA0F7C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8D021B5-6379-2743-A497-291F79ADB4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909" y="0"/>
            <a:ext cx="5905090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3" name="addin_colorlist" hidden="1">
            <a:extLst>
              <a:ext uri="{FF2B5EF4-FFF2-40B4-BE49-F238E27FC236}">
                <a16:creationId xmlns:a16="http://schemas.microsoft.com/office/drawing/2014/main" id="{81DBD636-F0D6-C933-F03A-6BDD4B53B2E4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214C28C-B2F8-9F43-3AD2-1B864043AB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5040959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AB439903-5BC9-16DF-DF97-FB14C289E2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071" y="2132206"/>
            <a:ext cx="5040958" cy="15166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kern="120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59DE05E-6709-2717-D686-2544B1D8436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8071" y="3714523"/>
            <a:ext cx="5040958" cy="1839233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26338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B_Tekst og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822448-001D-1687-BE80-2F96C7C7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EAA922F6-4E49-48B0-AD95-A50B6D9A8B9E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69F30-BE8D-29EA-280A-53837049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A7B756E-9A10-409D-CDB7-34DA0F7C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8D021B5-6379-2743-A497-291F79ADB4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909" y="0"/>
            <a:ext cx="5905090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6F63BDE-F9FC-8076-C868-3083ACDD2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28822"/>
            <a:ext cx="5040958" cy="1800225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E70095CA-F5A0-C912-EFE4-F48E163E3702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</p:spTree>
    <p:extLst>
      <p:ext uri="{BB962C8B-B14F-4D97-AF65-F5344CB8AC3E}">
        <p14:creationId xmlns:p14="http://schemas.microsoft.com/office/powerpoint/2010/main" val="3433936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C_Tekst og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822448-001D-1687-BE80-2F96C7C7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D000E773-9EBD-4CB5-B3B9-36323026A912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69F30-BE8D-29EA-280A-53837049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A7B756E-9A10-409D-CDB7-34DA0F7C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8D021B5-6379-2743-A497-291F79ADB4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909" y="0"/>
            <a:ext cx="5905090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E5A24324-7470-FFF5-E8EE-65760CFE5FC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BDF2146-8B23-01EA-46B4-BAED94DCBC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8" y="2133649"/>
            <a:ext cx="3600684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E64BD10-66A6-062E-ADEF-0DE50D7A30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388" y="1719991"/>
            <a:ext cx="3600684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4ECB0B-A2D4-A747-C54C-150BEA317F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0388" y="1192440"/>
            <a:ext cx="3600684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02686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D_Tekst og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062A300-EFA2-700C-01B9-9E0EFF5221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8092" y="1025792"/>
            <a:ext cx="5524521" cy="12403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1F4B9B6B-9F80-385F-FDC6-19789187E7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8093" y="2668260"/>
            <a:ext cx="5524521" cy="3043565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A8A78FC4-0E74-D43B-C31A-712D7DE847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9387" y="2668260"/>
            <a:ext cx="5524521" cy="3043565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D6BB4-F88D-FF8E-E050-364A69220EB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BAE69041-9A4E-4D60-9F86-070221A92CB6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EA10C7-C95A-DD61-30ED-FDBE3D2CADC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4DE4B-19BF-9405-151F-D220A6C10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7196379D-7154-0E87-9475-47CA6FB74FD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D64FE9-2F85-F10B-20A3-97AF8E275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5524522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1D5AD328-4900-BE5F-997D-4BE334EB97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88092" y="5711825"/>
            <a:ext cx="5524521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Bildetekst kommer her</a:t>
            </a:r>
            <a:br>
              <a:rPr lang="nb-NO" noProof="0" dirty="0"/>
            </a:br>
            <a:r>
              <a:rPr lang="nb-NO" noProof="0" dirty="0"/>
              <a:t>Foto: 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849314D8-707A-3670-3419-FF06875DB0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8072" y="5711825"/>
            <a:ext cx="5524521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Bildetekst kommer her</a:t>
            </a:r>
            <a:br>
              <a:rPr lang="nb-NO" noProof="0" dirty="0"/>
            </a:br>
            <a:r>
              <a:rPr lang="nb-NO" noProof="0" dirty="0"/>
              <a:t>Foto: 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253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C_Fors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fld id="{C3F8FD21-DEB2-45DD-AFD1-FD6C8A97933F}" type="datetime1">
              <a:rPr lang="nb-NO" smtClean="0"/>
              <a:pPr/>
              <a:t>24.08.2025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r>
              <a:rPr lang="nb-NO" dirty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fld id="{36F4D1B9-59DF-4B5C-8440-F23B9F46A36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2B6D02-907A-1D13-0587-A3FF032A236E}"/>
              </a:ext>
            </a:extLst>
          </p:cNvPr>
          <p:cNvSpPr/>
          <p:nvPr userDrawn="1"/>
        </p:nvSpPr>
        <p:spPr>
          <a:xfrm>
            <a:off x="11625263" y="0"/>
            <a:ext cx="5667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spc="0" baseline="0" noProof="0" dirty="0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F8B2A05B-49B5-AD47-10A5-8505359C2AF4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pic>
        <p:nvPicPr>
          <p:cNvPr id="9" name="LogoSymbol">
            <a:extLst>
              <a:ext uri="{FF2B5EF4-FFF2-40B4-BE49-F238E27FC236}">
                <a16:creationId xmlns:a16="http://schemas.microsoft.com/office/drawing/2014/main" id="{0034E343-550B-3FB4-18B2-1D6D3873B7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1786375" y="6439332"/>
            <a:ext cx="245165" cy="245180"/>
          </a:xfrm>
          <a:prstGeom prst="rect">
            <a:avLst/>
          </a:prstGeom>
        </p:spPr>
      </p:pic>
      <p:pic>
        <p:nvPicPr>
          <p:cNvPr id="10" name="logo_engelsk" hidden="1">
            <a:extLst>
              <a:ext uri="{FF2B5EF4-FFF2-40B4-BE49-F238E27FC236}">
                <a16:creationId xmlns:a16="http://schemas.microsoft.com/office/drawing/2014/main" id="{A28F085E-31B0-E30F-46FB-D9C2189CB11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1351359" y="5639124"/>
            <a:ext cx="1154331" cy="267858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0F6F5578-8D15-C55C-8321-74ED213E26B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1409499" y="5757863"/>
            <a:ext cx="1032144" cy="133225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5D46C675-10EF-07CC-615B-88A14447DF9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11451439" y="5802148"/>
            <a:ext cx="948567" cy="132922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A14CF774-1BF3-55C9-955C-75A0B08290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72" y="3060383"/>
            <a:ext cx="3600684" cy="144018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1250" spc="0" baseline="0"/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nb-NO" dirty="0"/>
              <a:t>Her er det plass til en undertittel som kan gå over flere linjer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17ABF60-3828-D7B1-5F83-51E0F6131E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61961"/>
            <a:ext cx="6841301" cy="2520315"/>
          </a:xfrm>
        </p:spPr>
        <p:txBody>
          <a:bodyPr anchor="b"/>
          <a:lstStyle>
            <a:lvl1pPr algn="l">
              <a:lnSpc>
                <a:spcPct val="98000"/>
              </a:lnSpc>
              <a:spcBef>
                <a:spcPts val="0"/>
              </a:spcBef>
              <a:defRPr sz="5100" spc="0" baseline="0"/>
            </a:lvl1pPr>
          </a:lstStyle>
          <a:p>
            <a:r>
              <a:rPr lang="nb-NO" dirty="0"/>
              <a:t>Her er det plass til en overskrift over flere linjer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CAE64E7-18D7-957B-DC15-1D8617B3C2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71" y="5803903"/>
            <a:ext cx="3600684" cy="8127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500"/>
              </a:spcAft>
              <a:buNone/>
              <a:defRPr sz="850" spc="0" baseline="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Sett inn - Institusjon/Navn/Tittel/Dato</a:t>
            </a:r>
          </a:p>
        </p:txBody>
      </p:sp>
    </p:spTree>
    <p:extLst>
      <p:ext uri="{BB962C8B-B14F-4D97-AF65-F5344CB8AC3E}">
        <p14:creationId xmlns:p14="http://schemas.microsoft.com/office/powerpoint/2010/main" val="4062518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E_Tekst og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062A300-EFA2-700C-01B9-9E0EFF5221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071" y="952500"/>
            <a:ext cx="5524521" cy="13136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1F4B9B6B-9F80-385F-FDC6-19789187E7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30116" y="969928"/>
            <a:ext cx="3682497" cy="4759325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A8A78FC4-0E74-D43B-C31A-712D7DE847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9387" y="2668260"/>
            <a:ext cx="5524521" cy="3043565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DA2A8D-AA1F-29E2-1305-94352C1E7058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 baseline="0"/>
            </a:lvl1pPr>
          </a:lstStyle>
          <a:p>
            <a:fld id="{5B36CA5B-C10F-4504-AD06-889CCDE07539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24A474-4B81-903B-BC54-A6B7C99872D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C353EB1-0A03-8593-E1B9-67A699F53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AA3CEBD3-D184-4FBA-816D-532ABEED9135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EB6B29B3-0B61-26ED-E21A-5E6579FB3B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8072" y="5711825"/>
            <a:ext cx="5524521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Bildetekst kommer her</a:t>
            </a:r>
            <a:br>
              <a:rPr lang="nb-NO" noProof="0" dirty="0"/>
            </a:br>
            <a:r>
              <a:rPr lang="nb-NO" noProof="0" dirty="0"/>
              <a:t>Foto: 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4883290B-3F0D-705D-F38B-FE9CEDF85FA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30116" y="5729253"/>
            <a:ext cx="3682497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Bildetekst kommer her</a:t>
            </a:r>
            <a:br>
              <a:rPr lang="nb-NO" noProof="0" dirty="0"/>
            </a:br>
            <a:r>
              <a:rPr lang="nb-NO" noProof="0" dirty="0"/>
              <a:t>Foto: 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434342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A_Tekst og Dubi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FC7E142-B47D-80A5-0BA2-2286EFF50A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8093" y="954477"/>
            <a:ext cx="5903906" cy="5903524"/>
          </a:xfrm>
          <a:custGeom>
            <a:avLst/>
            <a:gdLst>
              <a:gd name="connsiteX0" fmla="*/ 1117518 w 11807043"/>
              <a:gd name="connsiteY0" fmla="*/ 42 h 11807047"/>
              <a:gd name="connsiteX1" fmla="*/ 4308327 w 11807043"/>
              <a:gd name="connsiteY1" fmla="*/ 43 h 11807047"/>
              <a:gd name="connsiteX2" fmla="*/ 5373133 w 11807043"/>
              <a:gd name="connsiteY2" fmla="*/ 778408 h 11807047"/>
              <a:gd name="connsiteX3" fmla="*/ 6587481 w 11807043"/>
              <a:gd name="connsiteY3" fmla="*/ 4598159 h 11807047"/>
              <a:gd name="connsiteX4" fmla="*/ 7209065 w 11807043"/>
              <a:gd name="connsiteY4" fmla="*/ 5219769 h 11807047"/>
              <a:gd name="connsiteX5" fmla="*/ 8410793 w 11807043"/>
              <a:gd name="connsiteY5" fmla="*/ 4598159 h 11807047"/>
              <a:gd name="connsiteX6" fmla="*/ 9625141 w 11807043"/>
              <a:gd name="connsiteY6" fmla="*/ 778408 h 11807047"/>
              <a:gd name="connsiteX7" fmla="*/ 9841349 w 11807043"/>
              <a:gd name="connsiteY7" fmla="*/ 391028 h 11807047"/>
              <a:gd name="connsiteX8" fmla="*/ 11416029 w 11807043"/>
              <a:gd name="connsiteY8" fmla="*/ 268507 h 11807047"/>
              <a:gd name="connsiteX9" fmla="*/ 11538545 w 11807043"/>
              <a:gd name="connsiteY9" fmla="*/ 1843258 h 11807047"/>
              <a:gd name="connsiteX10" fmla="*/ 9962061 w 11807043"/>
              <a:gd name="connsiteY10" fmla="*/ 3686465 h 11807047"/>
              <a:gd name="connsiteX11" fmla="*/ 9783699 w 11807043"/>
              <a:gd name="connsiteY11" fmla="*/ 4619780 h 11807047"/>
              <a:gd name="connsiteX12" fmla="*/ 11745737 w 11807043"/>
              <a:gd name="connsiteY12" fmla="*/ 10327789 h 11807047"/>
              <a:gd name="connsiteX13" fmla="*/ 11807009 w 11807043"/>
              <a:gd name="connsiteY13" fmla="*/ 10689948 h 11807047"/>
              <a:gd name="connsiteX14" fmla="*/ 10689947 w 11807043"/>
              <a:gd name="connsiteY14" fmla="*/ 11807047 h 11807047"/>
              <a:gd name="connsiteX15" fmla="*/ 4308327 w 11807043"/>
              <a:gd name="connsiteY15" fmla="*/ 11807047 h 11807047"/>
              <a:gd name="connsiteX16" fmla="*/ 3519185 w 11807043"/>
              <a:gd name="connsiteY16" fmla="*/ 11479129 h 11807047"/>
              <a:gd name="connsiteX17" fmla="*/ 326570 w 11807043"/>
              <a:gd name="connsiteY17" fmla="*/ 8289994 h 11807047"/>
              <a:gd name="connsiteX18" fmla="*/ 319364 w 11807043"/>
              <a:gd name="connsiteY18" fmla="*/ 6718844 h 11807047"/>
              <a:gd name="connsiteX19" fmla="*/ 1899448 w 11807043"/>
              <a:gd name="connsiteY19" fmla="*/ 6702632 h 11807047"/>
              <a:gd name="connsiteX20" fmla="*/ 3526383 w 11807043"/>
              <a:gd name="connsiteY20" fmla="*/ 8297193 h 11807047"/>
              <a:gd name="connsiteX21" fmla="*/ 5095667 w 11807043"/>
              <a:gd name="connsiteY21" fmla="*/ 8291798 h 11807047"/>
              <a:gd name="connsiteX22" fmla="*/ 5101075 w 11807043"/>
              <a:gd name="connsiteY22" fmla="*/ 6711646 h 11807047"/>
              <a:gd name="connsiteX23" fmla="*/ 324770 w 11807043"/>
              <a:gd name="connsiteY23" fmla="*/ 1904515 h 11807047"/>
              <a:gd name="connsiteX24" fmla="*/ 464 w 11807043"/>
              <a:gd name="connsiteY24" fmla="*/ 1117140 h 11807047"/>
              <a:gd name="connsiteX25" fmla="*/ 1117518 w 11807043"/>
              <a:gd name="connsiteY25" fmla="*/ 42 h 1180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07043" h="11807047">
                <a:moveTo>
                  <a:pt x="1117518" y="42"/>
                </a:moveTo>
                <a:lnTo>
                  <a:pt x="4308327" y="43"/>
                </a:lnTo>
                <a:cubicBezTo>
                  <a:pt x="4794789" y="43"/>
                  <a:pt x="5225393" y="315352"/>
                  <a:pt x="5373133" y="778408"/>
                </a:cubicBezTo>
                <a:lnTo>
                  <a:pt x="6587481" y="4598159"/>
                </a:lnTo>
                <a:cubicBezTo>
                  <a:pt x="6681163" y="4893653"/>
                  <a:pt x="6913585" y="5126087"/>
                  <a:pt x="7209065" y="5219769"/>
                </a:cubicBezTo>
                <a:cubicBezTo>
                  <a:pt x="7711741" y="5380129"/>
                  <a:pt x="8250445" y="5102663"/>
                  <a:pt x="8410793" y="4598159"/>
                </a:cubicBezTo>
                <a:lnTo>
                  <a:pt x="9625141" y="778408"/>
                </a:lnTo>
                <a:cubicBezTo>
                  <a:pt x="9670185" y="636068"/>
                  <a:pt x="9744049" y="504539"/>
                  <a:pt x="9841349" y="391028"/>
                </a:cubicBezTo>
                <a:cubicBezTo>
                  <a:pt x="10243133" y="-77433"/>
                  <a:pt x="10947595" y="-133288"/>
                  <a:pt x="11416029" y="268507"/>
                </a:cubicBezTo>
                <a:cubicBezTo>
                  <a:pt x="11884477" y="670303"/>
                  <a:pt x="11940325" y="1374797"/>
                  <a:pt x="11538545" y="1843258"/>
                </a:cubicBezTo>
                <a:lnTo>
                  <a:pt x="9962061" y="3686465"/>
                </a:lnTo>
                <a:cubicBezTo>
                  <a:pt x="9742261" y="3944125"/>
                  <a:pt x="9675593" y="4299073"/>
                  <a:pt x="9783699" y="4619780"/>
                </a:cubicBezTo>
                <a:lnTo>
                  <a:pt x="11745737" y="10327789"/>
                </a:lnTo>
                <a:cubicBezTo>
                  <a:pt x="11787177" y="10443105"/>
                  <a:pt x="11807009" y="10565631"/>
                  <a:pt x="11807009" y="10689948"/>
                </a:cubicBezTo>
                <a:cubicBezTo>
                  <a:pt x="11807009" y="11306161"/>
                  <a:pt x="11306135" y="11807047"/>
                  <a:pt x="10689947" y="11807047"/>
                </a:cubicBezTo>
                <a:lnTo>
                  <a:pt x="4308327" y="11807047"/>
                </a:lnTo>
                <a:cubicBezTo>
                  <a:pt x="4012846" y="11807047"/>
                  <a:pt x="3728182" y="11688126"/>
                  <a:pt x="3519185" y="11479129"/>
                </a:cubicBezTo>
                <a:lnTo>
                  <a:pt x="326570" y="8289994"/>
                </a:lnTo>
                <a:cubicBezTo>
                  <a:pt x="-105837" y="7857565"/>
                  <a:pt x="-109440" y="7156683"/>
                  <a:pt x="319364" y="6718844"/>
                </a:cubicBezTo>
                <a:cubicBezTo>
                  <a:pt x="751773" y="6277414"/>
                  <a:pt x="1459845" y="6270202"/>
                  <a:pt x="1899448" y="6702632"/>
                </a:cubicBezTo>
                <a:lnTo>
                  <a:pt x="3526383" y="8297193"/>
                </a:lnTo>
                <a:cubicBezTo>
                  <a:pt x="3962406" y="8724215"/>
                  <a:pt x="4661459" y="8722411"/>
                  <a:pt x="5095667" y="8291798"/>
                </a:cubicBezTo>
                <a:cubicBezTo>
                  <a:pt x="5533481" y="7855762"/>
                  <a:pt x="5535281" y="7149472"/>
                  <a:pt x="5101075" y="6711646"/>
                </a:cubicBezTo>
                <a:lnTo>
                  <a:pt x="324770" y="1904515"/>
                </a:lnTo>
                <a:cubicBezTo>
                  <a:pt x="117574" y="1695505"/>
                  <a:pt x="464" y="1412631"/>
                  <a:pt x="464" y="1117140"/>
                </a:cubicBezTo>
                <a:cubicBezTo>
                  <a:pt x="464" y="500935"/>
                  <a:pt x="501336" y="42"/>
                  <a:pt x="1117518" y="42"/>
                </a:cubicBez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0E90AF-803D-2453-4234-AADB1F6230C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43ABBD6-CB7A-481D-A0F3-F7551827758D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316C0-5D47-7827-4A8A-8B1CA5DE7BB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B6FB0F-3580-E252-274A-C18F8775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0949CA3B-FF86-007D-F8D2-FBAA5013A120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BD3ACE-A274-4946-2A6E-7CDF2C8FF6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28822"/>
            <a:ext cx="5040328" cy="1800225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036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B_Tekst og Dubi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858AD98-FA54-0C0C-61DF-81D51EE7B21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8093" y="954477"/>
            <a:ext cx="5903907" cy="5903521"/>
          </a:xfrm>
          <a:custGeom>
            <a:avLst/>
            <a:gdLst>
              <a:gd name="connsiteX0" fmla="*/ 10696777 w 11807045"/>
              <a:gd name="connsiteY0" fmla="*/ 24 h 11807042"/>
              <a:gd name="connsiteX1" fmla="*/ 11028529 w 11807045"/>
              <a:gd name="connsiteY1" fmla="*/ 53002 h 11807042"/>
              <a:gd name="connsiteX2" fmla="*/ 11807045 w 11807045"/>
              <a:gd name="connsiteY2" fmla="*/ 1116830 h 11807042"/>
              <a:gd name="connsiteX3" fmla="*/ 11807045 w 11807045"/>
              <a:gd name="connsiteY3" fmla="*/ 4307236 h 11807042"/>
              <a:gd name="connsiteX4" fmla="*/ 11807045 w 11807045"/>
              <a:gd name="connsiteY4" fmla="*/ 10689135 h 11807042"/>
              <a:gd name="connsiteX5" fmla="*/ 10690405 w 11807045"/>
              <a:gd name="connsiteY5" fmla="*/ 11805726 h 11807042"/>
              <a:gd name="connsiteX6" fmla="*/ 4308251 w 11807045"/>
              <a:gd name="connsiteY6" fmla="*/ 11805726 h 11807042"/>
              <a:gd name="connsiteX7" fmla="*/ 3191621 w 11807045"/>
              <a:gd name="connsiteY7" fmla="*/ 10689135 h 11807042"/>
              <a:gd name="connsiteX8" fmla="*/ 3459743 w 11807045"/>
              <a:gd name="connsiteY8" fmla="*/ 9963408 h 11807042"/>
              <a:gd name="connsiteX9" fmla="*/ 5036161 w 11807045"/>
              <a:gd name="connsiteY9" fmla="*/ 8121089 h 11807042"/>
              <a:gd name="connsiteX10" fmla="*/ 4930633 w 11807045"/>
              <a:gd name="connsiteY10" fmla="*/ 6771925 h 11807042"/>
              <a:gd name="connsiteX11" fmla="*/ 3581419 w 11807045"/>
              <a:gd name="connsiteY11" fmla="*/ 6877439 h 11807042"/>
              <a:gd name="connsiteX12" fmla="*/ 3396213 w 11807045"/>
              <a:gd name="connsiteY12" fmla="*/ 7209078 h 11807042"/>
              <a:gd name="connsiteX13" fmla="*/ 2181586 w 11807045"/>
              <a:gd name="connsiteY13" fmla="*/ 11028314 h 11807042"/>
              <a:gd name="connsiteX14" fmla="*/ 778522 w 11807045"/>
              <a:gd name="connsiteY14" fmla="*/ 11754042 h 11807042"/>
              <a:gd name="connsiteX15" fmla="*/ 14416 w 11807045"/>
              <a:gd name="connsiteY15" fmla="*/ 10869299 h 11807042"/>
              <a:gd name="connsiteX16" fmla="*/ 0 w 11807045"/>
              <a:gd name="connsiteY16" fmla="*/ 10690225 h 11807042"/>
              <a:gd name="connsiteX17" fmla="*/ 0 w 11807045"/>
              <a:gd name="connsiteY17" fmla="*/ 1117890 h 11807042"/>
              <a:gd name="connsiteX18" fmla="*/ 5951 w 11807045"/>
              <a:gd name="connsiteY18" fmla="*/ 1003680 h 11807042"/>
              <a:gd name="connsiteX19" fmla="*/ 1117712 w 11807045"/>
              <a:gd name="connsiteY19" fmla="*/ 240 h 11807042"/>
              <a:gd name="connsiteX20" fmla="*/ 1885470 w 11807045"/>
              <a:gd name="connsiteY20" fmla="*/ 306038 h 11807042"/>
              <a:gd name="connsiteX21" fmla="*/ 6840875 w 11807045"/>
              <a:gd name="connsiteY21" fmla="*/ 5001745 h 11807042"/>
              <a:gd name="connsiteX22" fmla="*/ 8194407 w 11807045"/>
              <a:gd name="connsiteY22" fmla="*/ 4965129 h 11807042"/>
              <a:gd name="connsiteX23" fmla="*/ 8411911 w 11807045"/>
              <a:gd name="connsiteY23" fmla="*/ 4597968 h 11807042"/>
              <a:gd name="connsiteX24" fmla="*/ 9625459 w 11807045"/>
              <a:gd name="connsiteY24" fmla="*/ 778731 h 11807042"/>
              <a:gd name="connsiteX25" fmla="*/ 10696777 w 11807045"/>
              <a:gd name="connsiteY25" fmla="*/ 24 h 1180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07045" h="11807042">
                <a:moveTo>
                  <a:pt x="10696777" y="24"/>
                </a:moveTo>
                <a:cubicBezTo>
                  <a:pt x="10806651" y="763"/>
                  <a:pt x="10918291" y="17873"/>
                  <a:pt x="11028529" y="53002"/>
                </a:cubicBezTo>
                <a:cubicBezTo>
                  <a:pt x="11492623" y="200516"/>
                  <a:pt x="11807045" y="631217"/>
                  <a:pt x="11807045" y="1116830"/>
                </a:cubicBezTo>
                <a:lnTo>
                  <a:pt x="11807045" y="4307236"/>
                </a:lnTo>
                <a:lnTo>
                  <a:pt x="11807045" y="10689135"/>
                </a:lnTo>
                <a:cubicBezTo>
                  <a:pt x="11807045" y="11306123"/>
                  <a:pt x="11307417" y="11805726"/>
                  <a:pt x="10690405" y="11805726"/>
                </a:cubicBezTo>
                <a:lnTo>
                  <a:pt x="4308251" y="11805726"/>
                </a:lnTo>
                <a:cubicBezTo>
                  <a:pt x="3691250" y="11805726"/>
                  <a:pt x="3191621" y="11306123"/>
                  <a:pt x="3191621" y="10689135"/>
                </a:cubicBezTo>
                <a:cubicBezTo>
                  <a:pt x="3191621" y="10423184"/>
                  <a:pt x="3286370" y="10165842"/>
                  <a:pt x="3459743" y="9963408"/>
                </a:cubicBezTo>
                <a:lnTo>
                  <a:pt x="5036161" y="8121089"/>
                </a:lnTo>
                <a:cubicBezTo>
                  <a:pt x="5379657" y="7719459"/>
                  <a:pt x="5332289" y="7115408"/>
                  <a:pt x="4930633" y="6771925"/>
                </a:cubicBezTo>
                <a:cubicBezTo>
                  <a:pt x="4528993" y="6428442"/>
                  <a:pt x="3924915" y="6475822"/>
                  <a:pt x="3581419" y="6877439"/>
                </a:cubicBezTo>
                <a:cubicBezTo>
                  <a:pt x="3498503" y="6974346"/>
                  <a:pt x="3434974" y="7087414"/>
                  <a:pt x="3396213" y="7209078"/>
                </a:cubicBezTo>
                <a:lnTo>
                  <a:pt x="2181586" y="11028314"/>
                </a:lnTo>
                <a:cubicBezTo>
                  <a:pt x="1994222" y="11616216"/>
                  <a:pt x="1366455" y="11941392"/>
                  <a:pt x="778522" y="11754042"/>
                </a:cubicBezTo>
                <a:cubicBezTo>
                  <a:pt x="372436" y="11624969"/>
                  <a:pt x="80944" y="11279077"/>
                  <a:pt x="14416" y="10869299"/>
                </a:cubicBezTo>
                <a:lnTo>
                  <a:pt x="0" y="10690225"/>
                </a:lnTo>
                <a:lnTo>
                  <a:pt x="0" y="1117890"/>
                </a:lnTo>
                <a:lnTo>
                  <a:pt x="5951" y="1003680"/>
                </a:lnTo>
                <a:cubicBezTo>
                  <a:pt x="63989" y="440299"/>
                  <a:pt x="539272" y="240"/>
                  <a:pt x="1117712" y="240"/>
                </a:cubicBezTo>
                <a:cubicBezTo>
                  <a:pt x="1403057" y="240"/>
                  <a:pt x="1678720" y="110069"/>
                  <a:pt x="1885470" y="306038"/>
                </a:cubicBezTo>
                <a:lnTo>
                  <a:pt x="6840875" y="5001745"/>
                </a:lnTo>
                <a:cubicBezTo>
                  <a:pt x="7224209" y="5365680"/>
                  <a:pt x="7830445" y="5349531"/>
                  <a:pt x="8194407" y="4965129"/>
                </a:cubicBezTo>
                <a:cubicBezTo>
                  <a:pt x="8293473" y="4861773"/>
                  <a:pt x="8367767" y="4735793"/>
                  <a:pt x="8411911" y="4597968"/>
                </a:cubicBezTo>
                <a:lnTo>
                  <a:pt x="9625459" y="778731"/>
                </a:lnTo>
                <a:cubicBezTo>
                  <a:pt x="9777693" y="301058"/>
                  <a:pt x="10220659" y="-3175"/>
                  <a:pt x="10696777" y="24"/>
                </a:cubicBez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080919-3983-1D1B-2B94-5AB3DF2C369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5DCC696-CBAE-4A39-B97F-CE528BBF014E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F7D61-A80B-3C8B-A51E-DCE4B62F73F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A23FA0-765B-00D8-D609-5F468E62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969CB4D8-5DD1-66D9-5A61-1140371ED458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6AD381E-B37C-3F37-48EA-5BA99EA195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28822"/>
            <a:ext cx="5040328" cy="1800225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6595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C_Tekst og Dubi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15A4964-425D-7DA4-A21E-B2FE34A224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8092" y="954477"/>
            <a:ext cx="5903908" cy="590352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4E7708-CD97-313D-1C09-D31AAF530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E536-244D-4E01-8546-A01A64DF3642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647A2-9DE2-CEE7-789B-D7DD95ED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E58DA-4F44-18C0-8A1E-D49F1D022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3" name="addin_colorlist" hidden="1">
            <a:extLst>
              <a:ext uri="{FF2B5EF4-FFF2-40B4-BE49-F238E27FC236}">
                <a16:creationId xmlns:a16="http://schemas.microsoft.com/office/drawing/2014/main" id="{579697D2-48EC-9B5F-B6FC-578BE2A2B1D1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1CF69A-8BDB-64F3-3D90-ACD82D3B6D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28822"/>
            <a:ext cx="5040328" cy="1800225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331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D_Tekst og Dubi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EBB84CE-DF05-F230-D04A-4EBFF5AE3A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8092" y="954477"/>
            <a:ext cx="5903908" cy="590352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4B1D7-63C9-805D-236F-AE310616B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CD-A6EF-4A63-A2CA-11252EB244E5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D04EF-6772-6FC9-AB08-43E880B17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81BD5F7-727E-C9A7-B48D-44944D75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54B19244-1F4E-3F45-17BE-54BBF21B8822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6D508E-AFF4-C31B-0762-08F389FB36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28822"/>
            <a:ext cx="5040328" cy="1800225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5408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A_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F86E7D57-E701-B8F7-C3F7-29E10D318B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1999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B3A636B-A85E-796D-762A-BADDA62EF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0A65B97-97E6-433E-BC7E-D10327AEF361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D8C983A-C75F-1F12-99DF-A0A3A19C8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BD862D0-7ADC-BD1B-CB80-CACFF67B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B8BABE3C-FA39-6D3D-55E8-AACF26609C6D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</p:spTree>
    <p:extLst>
      <p:ext uri="{BB962C8B-B14F-4D97-AF65-F5344CB8AC3E}">
        <p14:creationId xmlns:p14="http://schemas.microsoft.com/office/powerpoint/2010/main" val="3857214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B_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49D7E-3B55-22B2-F7F2-CA35EAAA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229DFA75-04F3-4829-93FA-3EB39566B06C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9B4AB-7EEB-533B-587B-576AAD2B5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814EA0-0A5F-7755-4C25-F2066EA11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F86E7D57-E701-B8F7-C3F7-29E10D318B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1999" cy="608806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3" name="addin_colorlist" hidden="1">
            <a:extLst>
              <a:ext uri="{FF2B5EF4-FFF2-40B4-BE49-F238E27FC236}">
                <a16:creationId xmlns:a16="http://schemas.microsoft.com/office/drawing/2014/main" id="{1E110B8C-3DEA-96CA-2BF6-0E754B963048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63197E24-A188-8E89-C60B-FFE00A4E67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6088063"/>
            <a:ext cx="12191999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Bildetekst kommer her</a:t>
            </a:r>
            <a:br>
              <a:rPr lang="nb-NO" noProof="0" dirty="0"/>
            </a:br>
            <a:r>
              <a:rPr lang="nb-NO" noProof="0" dirty="0"/>
              <a:t>Foto: 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679412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C_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1F4B9B6B-9F80-385F-FDC6-19789187E7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8093" y="2668260"/>
            <a:ext cx="5524521" cy="3043565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A8A78FC4-0E74-D43B-C31A-712D7DE847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9387" y="2668260"/>
            <a:ext cx="5524521" cy="3043565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F0A2F4-3704-C758-32B4-1D096427983C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F57A9114-D883-4D49-A811-CB3D72DF5B83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A6F85B-A9D1-46B0-DBD7-51C09879E90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AEFC224-2E2D-C8E5-234A-0B83AD65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22C9B166-5FA9-4658-FA1C-2A0F2482E117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AC7A330-18B8-5881-7F77-BE7B720683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88092" y="5711825"/>
            <a:ext cx="5524521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Bildetekst kommer her</a:t>
            </a:r>
            <a:br>
              <a:rPr lang="nb-NO" noProof="0" dirty="0"/>
            </a:br>
            <a:r>
              <a:rPr lang="nb-NO" noProof="0" dirty="0"/>
              <a:t>Foto: 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EFC4A1E7-1FA1-1D97-07A1-DF5C798F0F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8072" y="5711825"/>
            <a:ext cx="5524521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Bildetekst kommer her</a:t>
            </a:r>
            <a:br>
              <a:rPr lang="nb-NO" noProof="0" dirty="0"/>
            </a:br>
            <a:r>
              <a:rPr lang="nb-NO" noProof="0" dirty="0"/>
              <a:t>Foto: 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289955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D_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1F4B9B6B-9F80-385F-FDC6-19789187E7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30116" y="969928"/>
            <a:ext cx="3682497" cy="4759325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A8A78FC4-0E74-D43B-C31A-712D7DE847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9387" y="2668260"/>
            <a:ext cx="5524521" cy="3043565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191A59-8C15-8C20-C132-9C1241872930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035937F-DBDC-4EB1-B24B-1E6A43C64154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670069-7880-F2B6-87D0-2F09038BF4D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5CC43DB-0E34-3E3B-5071-D9E091F9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252BDBF4-C712-6D64-28F2-1EAAD0DCA2C6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D6654E94-2CD7-9B3E-EB28-D8EC4B0C32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8072" y="5711825"/>
            <a:ext cx="5524521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Bildetekst kommer her</a:t>
            </a:r>
            <a:br>
              <a:rPr lang="nb-NO" noProof="0" dirty="0"/>
            </a:br>
            <a:r>
              <a:rPr lang="nb-NO" noProof="0" dirty="0"/>
              <a:t>Foto: 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EB7B13C0-DB28-A217-D18C-0B1305EF8BC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30116" y="5729253"/>
            <a:ext cx="3682497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Bildetekst kommer her</a:t>
            </a:r>
            <a:br>
              <a:rPr lang="nb-NO" noProof="0" dirty="0"/>
            </a:br>
            <a:r>
              <a:rPr lang="nb-NO" noProof="0" dirty="0"/>
              <a:t>Foto: 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64001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E_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1F4B9B6B-9F80-385F-FDC6-19789187E7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8072" y="952500"/>
            <a:ext cx="3682497" cy="4759325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A8A78FC4-0E74-D43B-C31A-712D7DE847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88093" y="2668260"/>
            <a:ext cx="5524521" cy="3043565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17D6BA-4296-E14F-3EA0-C6B130399559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8D1832B-C842-4368-896C-E40E5590FB9B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6C7F7E-E347-5A50-E398-513AFBFAFCF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699B868-1E04-065D-AA3D-7A1B43148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B19399A-29A2-7C77-0D38-1E4F61D296B2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F24F1BEA-3033-6369-E57D-F23366A4F0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8072" y="5711825"/>
            <a:ext cx="3682497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Bildetekst kommer her</a:t>
            </a:r>
            <a:br>
              <a:rPr lang="nb-NO" noProof="0" dirty="0"/>
            </a:br>
            <a:r>
              <a:rPr lang="nb-NO" noProof="0" dirty="0"/>
              <a:t>Foto: 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9C647C5-7BD9-37C0-2621-7DABDC3C7F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88092" y="5711825"/>
            <a:ext cx="5524521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Bildetekst kommer her</a:t>
            </a:r>
            <a:br>
              <a:rPr lang="nb-NO" noProof="0" dirty="0"/>
            </a:br>
            <a:r>
              <a:rPr lang="nb-NO" noProof="0" dirty="0"/>
              <a:t>Foto: 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94485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D_Fors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5D67CDE-E503-447F-8943-611F156D4F1A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2B6D02-907A-1D13-0587-A3FF032A236E}"/>
              </a:ext>
            </a:extLst>
          </p:cNvPr>
          <p:cNvSpPr/>
          <p:nvPr userDrawn="1"/>
        </p:nvSpPr>
        <p:spPr>
          <a:xfrm>
            <a:off x="11625263" y="0"/>
            <a:ext cx="5667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noProof="0" dirty="0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F38EF5E3-43B0-6F74-E163-486ED6BC07E0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noProof="0" dirty="0"/>
              <a:t>bg_green_1_text_black,bg_green_2_text_black,bg_green_3_text_black,</a:t>
            </a:r>
          </a:p>
        </p:txBody>
      </p:sp>
      <p:pic>
        <p:nvPicPr>
          <p:cNvPr id="9" name="LogoSymbol">
            <a:extLst>
              <a:ext uri="{FF2B5EF4-FFF2-40B4-BE49-F238E27FC236}">
                <a16:creationId xmlns:a16="http://schemas.microsoft.com/office/drawing/2014/main" id="{A586AC31-C659-9BE2-6230-6AAFC8C756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1786375" y="6439332"/>
            <a:ext cx="245165" cy="245180"/>
          </a:xfrm>
          <a:prstGeom prst="rect">
            <a:avLst/>
          </a:prstGeom>
        </p:spPr>
      </p:pic>
      <p:pic>
        <p:nvPicPr>
          <p:cNvPr id="10" name="logo_engelsk" hidden="1">
            <a:extLst>
              <a:ext uri="{FF2B5EF4-FFF2-40B4-BE49-F238E27FC236}">
                <a16:creationId xmlns:a16="http://schemas.microsoft.com/office/drawing/2014/main" id="{7E3B9738-A4AF-29C7-093C-432360FE0E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1351359" y="5639124"/>
            <a:ext cx="1154331" cy="267858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1983111B-93ED-E7B4-7BE0-31DB3EB86E9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1409499" y="5757863"/>
            <a:ext cx="1032144" cy="133225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321DA781-E47D-5E5A-5582-B395288FB33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11451439" y="5802148"/>
            <a:ext cx="948567" cy="132922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94114DB-7F6D-89F8-FA80-9D698B49CB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72" y="3060383"/>
            <a:ext cx="3600684" cy="144018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1250" spc="0" baseline="0"/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nb-NO" dirty="0"/>
              <a:t>Her er det plass til en undertittel som kan gå over flere linjer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0B5191-872C-7AB1-5C11-8CF75ACD3E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61961"/>
            <a:ext cx="6841301" cy="2520315"/>
          </a:xfrm>
        </p:spPr>
        <p:txBody>
          <a:bodyPr anchor="b"/>
          <a:lstStyle>
            <a:lvl1pPr algn="l">
              <a:lnSpc>
                <a:spcPct val="98000"/>
              </a:lnSpc>
              <a:spcBef>
                <a:spcPts val="0"/>
              </a:spcBef>
              <a:defRPr sz="5100" spc="0" baseline="0"/>
            </a:lvl1pPr>
          </a:lstStyle>
          <a:p>
            <a:r>
              <a:rPr lang="nb-NO" dirty="0"/>
              <a:t>Her er det plass til en overskrift over flere linjer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1520853-8DB2-CEB8-1A62-EF2CF880A6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71" y="5803903"/>
            <a:ext cx="3600684" cy="8127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500"/>
              </a:spcAft>
              <a:buNone/>
              <a:defRPr sz="850" spc="0" baseline="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Sett inn - Institusjon/Navn/Tittel/Dato</a:t>
            </a:r>
          </a:p>
        </p:txBody>
      </p:sp>
    </p:spTree>
    <p:extLst>
      <p:ext uri="{BB962C8B-B14F-4D97-AF65-F5344CB8AC3E}">
        <p14:creationId xmlns:p14="http://schemas.microsoft.com/office/powerpoint/2010/main" val="40788876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F_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1F4B9B6B-9F80-385F-FDC6-19789187E7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8072" y="952500"/>
            <a:ext cx="3682497" cy="4759325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780D937-2A59-6BFF-72CE-DC514C76B2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8072" y="5711825"/>
            <a:ext cx="3682497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Bildetekst kommer her</a:t>
            </a:r>
            <a:br>
              <a:rPr lang="nb-NO" noProof="0" dirty="0"/>
            </a:br>
            <a:r>
              <a:rPr lang="nb-NO" noProof="0" dirty="0"/>
              <a:t>Foto: 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C22C7849-9F5C-0D52-2979-835BEE86BD3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61102" y="952500"/>
            <a:ext cx="3682497" cy="4759325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7B407DEE-A474-EB36-C8B0-E4AA7F56604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44131" y="952500"/>
            <a:ext cx="3682497" cy="4759325"/>
          </a:xfr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CF9E5D-2295-BE76-8331-0205FD743320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C0ABEC47-E8A1-4361-A230-445E70F6DA3A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AF39750-EC2E-4BF8-1295-FC4F397F40B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D5CCF20-7741-57A5-DF69-E24E2E80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CF13B21C-62DB-D324-6255-E3EA136C9AD6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89F1DBD3-B2E0-5117-C699-AD8E0B25E58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61102" y="5711825"/>
            <a:ext cx="3682497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Bildetekst kommer her</a:t>
            </a:r>
            <a:br>
              <a:rPr lang="nb-NO" noProof="0" dirty="0"/>
            </a:br>
            <a:r>
              <a:rPr lang="nb-NO" noProof="0" dirty="0"/>
              <a:t>Foto: 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FB7C1E0-3EC8-F82C-BD1A-52F7D67E645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4131" y="5711825"/>
            <a:ext cx="3682497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Bildetekst kommer her</a:t>
            </a:r>
            <a:br>
              <a:rPr lang="nb-NO" noProof="0" dirty="0"/>
            </a:br>
            <a:r>
              <a:rPr lang="nb-NO" noProof="0" dirty="0"/>
              <a:t>Foto: 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952856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A_Bilde og statement">
    <p:bg>
      <p:bgPr>
        <a:solidFill>
          <a:srgbClr val="C0C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8D021B5-6379-2743-A497-291F79ADB4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910" y="0"/>
            <a:ext cx="5905090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A261F359-32FC-C95D-6E40-36EF6B215D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6909" y="5913620"/>
            <a:ext cx="5905090" cy="944381"/>
          </a:xfrm>
          <a:prstGeom prst="rect">
            <a:avLst/>
          </a:prstGeom>
          <a:solidFill>
            <a:schemeClr val="bg1"/>
          </a:solidFill>
        </p:spPr>
        <p:txBody>
          <a:bodyPr lIns="720000" tIns="90000" rIns="72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tx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Bildetekst kommer her</a:t>
            </a:r>
            <a:br>
              <a:rPr lang="nb-NO" noProof="0" dirty="0"/>
            </a:br>
            <a:r>
              <a:rPr lang="nb-NO" noProof="0" dirty="0"/>
              <a:t>Foto: 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BE8D1E-2A1C-CCA1-B908-BA3DD7D89F8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F707B82-47C7-3EB8-D174-700A56E48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80A77F1D-FA9D-499A-B7EB-CBEA4F1C9AFE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2E01644-8E2D-2A96-D899-D7AFC1DA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747936-636A-781F-7F4B-02E1B3AAD4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5040958" cy="2700338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2550" spc="0" baseline="0"/>
            </a:lvl1pPr>
          </a:lstStyle>
          <a:p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</a:t>
            </a:r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C7086582-3002-40E8-6BBD-56B6D8B9C5D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</p:spTree>
    <p:extLst>
      <p:ext uri="{BB962C8B-B14F-4D97-AF65-F5344CB8AC3E}">
        <p14:creationId xmlns:p14="http://schemas.microsoft.com/office/powerpoint/2010/main" val="157554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B_Bilde og statement">
    <p:bg>
      <p:bgPr>
        <a:solidFill>
          <a:srgbClr val="A9AD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8D021B5-6379-2743-A497-291F79ADB4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910" y="0"/>
            <a:ext cx="5905090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A261F359-32FC-C95D-6E40-36EF6B215D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6910" y="5913620"/>
            <a:ext cx="5905090" cy="944381"/>
          </a:xfrm>
          <a:prstGeom prst="rect">
            <a:avLst/>
          </a:prstGeom>
          <a:solidFill>
            <a:schemeClr val="bg1"/>
          </a:solidFill>
        </p:spPr>
        <p:txBody>
          <a:bodyPr lIns="720000" tIns="90000" rIns="720000" bIns="90000" anchor="ctr">
            <a:no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tx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lvl="0"/>
            <a:r>
              <a:rPr lang="nb-NO" noProof="0" dirty="0"/>
              <a:t>Bildetekst kommer her</a:t>
            </a:r>
            <a:br>
              <a:rPr lang="nb-NO" noProof="0" dirty="0"/>
            </a:br>
            <a:r>
              <a:rPr lang="nb-NO" noProof="0" dirty="0"/>
              <a:t>Foto: 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BE8D1E-2A1C-CCA1-B908-BA3DD7D89F8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F707B82-47C7-3EB8-D174-700A56E48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A2CA6FCA-FBBD-4CC4-BE7F-23059EA843AD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2E01644-8E2D-2A96-D899-D7AFC1DA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36E6B0-533F-066E-6D9C-1329CFE22E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5040958" cy="2700338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2550" spc="0" baseline="0"/>
            </a:lvl1pPr>
          </a:lstStyle>
          <a:p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707BDFDE-A4A7-A210-2818-DCC87D950E53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</p:spTree>
    <p:extLst>
      <p:ext uri="{BB962C8B-B14F-4D97-AF65-F5344CB8AC3E}">
        <p14:creationId xmlns:p14="http://schemas.microsoft.com/office/powerpoint/2010/main" val="13571331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A_Sita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822448-001D-1687-BE80-2F96C7C7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067AED78-8887-489B-88B2-4F83B8D7665C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69F30-BE8D-29EA-280A-53837049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84992C-0EE0-B847-A130-9DCB0FDE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9853EC-C3DD-9EE5-8314-E7C46762F6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3160883"/>
            <a:ext cx="6841301" cy="1848949"/>
          </a:xfrm>
        </p:spPr>
        <p:txBody>
          <a:bodyPr anchor="b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defRPr sz="3800" spc="0"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System uten endring forandrer ingenting. Endring uten system kan fort blir kaos.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63621C9-EF60-D957-0099-47032672A1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72" y="5323135"/>
            <a:ext cx="3600684" cy="72009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1700" spc="0" baseline="0">
                <a:solidFill>
                  <a:schemeClr val="bg1"/>
                </a:solidFill>
              </a:defRPr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nb-NO" noProof="0" dirty="0"/>
              <a:t>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B829D31A-222A-DF10-84EA-9E1C0B5BEED8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</p:spTree>
    <p:extLst>
      <p:ext uri="{BB962C8B-B14F-4D97-AF65-F5344CB8AC3E}">
        <p14:creationId xmlns:p14="http://schemas.microsoft.com/office/powerpoint/2010/main" val="6437829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B_Sita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822448-001D-1687-BE80-2F96C7C7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0EF70F5D-068F-45F1-81E5-C18C71D8D2DC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69F30-BE8D-29EA-280A-53837049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84992C-0EE0-B847-A130-9DCB0FDE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9853EC-C3DD-9EE5-8314-E7C46762F6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3160883"/>
            <a:ext cx="6841301" cy="1848949"/>
          </a:xfrm>
        </p:spPr>
        <p:txBody>
          <a:bodyPr anchor="b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defRPr sz="3800" spc="0"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System uten endring forandrer ingenting. Endring uten system kan fort blir kaos.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E43614D6-D405-179A-FB8C-0F317D983B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72" y="5323135"/>
            <a:ext cx="3600684" cy="72009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1700" spc="0" baseline="0">
                <a:solidFill>
                  <a:schemeClr val="bg1"/>
                </a:solidFill>
              </a:defRPr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  <p:sp>
        <p:nvSpPr>
          <p:cNvPr id="3" name="addin_colorlist" hidden="1">
            <a:extLst>
              <a:ext uri="{FF2B5EF4-FFF2-40B4-BE49-F238E27FC236}">
                <a16:creationId xmlns:a16="http://schemas.microsoft.com/office/drawing/2014/main" id="{394BC85D-C89E-4880-190B-6E7584CD739E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</p:spTree>
    <p:extLst>
      <p:ext uri="{BB962C8B-B14F-4D97-AF65-F5344CB8AC3E}">
        <p14:creationId xmlns:p14="http://schemas.microsoft.com/office/powerpoint/2010/main" val="2454656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A_T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822448-001D-1687-BE80-2F96C7C7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ADDFC0CC-428C-42B8-9008-662B6CBB4DCE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69F30-BE8D-29EA-280A-53837049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A7B756E-9A10-409D-CDB7-34DA0F7C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8D021B5-6379-2743-A497-291F79ADB4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909" y="0"/>
            <a:ext cx="5905090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E47833F-046D-2705-7BF2-355C706929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0389" y="2153334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1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36A991-8955-EA9D-161D-1AD1729817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35576" y="2153334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2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AB6CFBCD-841F-7435-D561-4CB8055F30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0389" y="4048973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3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7A834ED-7615-B431-7514-61CA2987FB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35576" y="4048973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4</a:t>
            </a:r>
          </a:p>
        </p:txBody>
      </p:sp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16C76C1D-061F-EF97-54F9-5261EEBFCC25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E2CAFAB-034A-00B8-28CC-2F5C7EC57A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5558018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0151A16-3F0D-A641-FD1B-A79292AFD0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9" y="3094543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EF8459D-41A4-01A2-F810-66DF214C92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389" y="2680886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57A1CB04-BD24-9309-FEBD-18BF69F2DAD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5576" y="3094543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E4708535-4D5E-6EB2-6ACB-8EDE8EB7D3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35576" y="2680886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1EF4B86E-A0C4-18FF-8493-04921D4EE6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0389" y="4990182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F1DBABCD-D6B9-745F-BA3E-ACDA11BE64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0389" y="4576525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62CF8300-6579-A1F0-28DA-BF4259144A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35576" y="4990182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1076D46-D410-94CE-97EF-395A9507EE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35576" y="4576525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34096550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B_T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8668-A268-530A-DC9F-9A8F9FE676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  <a:br>
              <a:rPr lang="nb-NO" noProof="0" dirty="0"/>
            </a:br>
            <a:endParaRPr lang="nb-NO" noProof="0" dirty="0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8EC7FD3-605B-29AF-19DB-5801E13599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388" y="2680886"/>
            <a:ext cx="324061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Undertittel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E47833F-046D-2705-7BF2-355C706929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0388" y="2153334"/>
            <a:ext cx="324061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1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E1227A4-5C71-B97A-1E8B-945986AE35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88783" y="2680886"/>
            <a:ext cx="324061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Undertittel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36A991-8955-EA9D-161D-1AD1729817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88783" y="2153334"/>
            <a:ext cx="324061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2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EA92302-6F07-6A9F-2A74-0E7E46B02F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0388" y="4576525"/>
            <a:ext cx="324061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Undertittel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AB6CFBCD-841F-7435-D561-4CB8055F30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0388" y="4048973"/>
            <a:ext cx="324061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4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BE44AD4-B407-CB41-7E6A-D2F2FDE2A0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188783" y="4576525"/>
            <a:ext cx="324061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Undertittel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7A834ED-7615-B431-7514-61CA2987FB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88783" y="4048973"/>
            <a:ext cx="324061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5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828EB654-7F2C-9206-DA33-8B5CC78BD4D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97177" y="2680886"/>
            <a:ext cx="324061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Undertittel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60E5CCE9-D978-11D2-A8C1-7FC9E20F502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97177" y="2153334"/>
            <a:ext cx="324061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3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B8117EC3-EA8D-4949-5DC1-DFEDBD1959A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97177" y="4576525"/>
            <a:ext cx="324061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Undertittel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474DA587-6B1F-F83C-06D5-14750DBB739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97177" y="4048973"/>
            <a:ext cx="324061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6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BED00B-7AC8-B881-A3E4-486969FA0B58}"/>
              </a:ext>
            </a:extLst>
          </p:cNvPr>
          <p:cNvSpPr>
            <a:spLocks noGrp="1"/>
          </p:cNvSpPr>
          <p:nvPr>
            <p:ph type="dt" sz="half" idx="43"/>
          </p:nvPr>
        </p:nvSpPr>
        <p:spPr/>
        <p:txBody>
          <a:bodyPr/>
          <a:lstStyle/>
          <a:p>
            <a:fld id="{64BA79CC-884C-4B33-9A13-51F7195CE4D8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21E12-FB23-A7AB-3F6D-F067BFE04855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C7BB5-6F15-E0B5-C4D2-6F029A2E8083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C46F625-26EE-A171-DBA8-598CF5E84A8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388" y="3094543"/>
            <a:ext cx="3240616" cy="720090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DCEB8AD-BFEE-3E4C-3AD3-18A5B1CD93A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188783" y="3094543"/>
            <a:ext cx="3240616" cy="720090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F83B832-A482-978D-7D5E-719EF12BB33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997177" y="3094543"/>
            <a:ext cx="3240616" cy="720090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32E7177-B080-5D14-A73A-7D08EFE1130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188783" y="4990182"/>
            <a:ext cx="3240616" cy="720090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5B1B7AFF-5320-D708-0C30-606586452A3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997177" y="4990182"/>
            <a:ext cx="3240616" cy="720090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90BA215-0995-C14D-EDFA-CC11B9946EC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78072" y="4990182"/>
            <a:ext cx="3240616" cy="720090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21" name="addin_colorlist" hidden="1">
            <a:extLst>
              <a:ext uri="{FF2B5EF4-FFF2-40B4-BE49-F238E27FC236}">
                <a16:creationId xmlns:a16="http://schemas.microsoft.com/office/drawing/2014/main" id="{962A59FA-4C7C-2B34-723D-9A9848C48C28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</p:spTree>
    <p:extLst>
      <p:ext uri="{BB962C8B-B14F-4D97-AF65-F5344CB8AC3E}">
        <p14:creationId xmlns:p14="http://schemas.microsoft.com/office/powerpoint/2010/main" val="5349862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C_T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E47833F-046D-2705-7BF2-355C706929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0389" y="2153334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434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36A991-8955-EA9D-161D-1AD1729817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35576" y="2153334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51 år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AB6CFBCD-841F-7435-D561-4CB8055F30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0389" y="4048973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65%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7A834ED-7615-B431-7514-61CA2987FB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35576" y="4048973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10%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BAE6850-B8C3-A1A4-E8C8-B5DE469B1B7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0" y="2153334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65%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20FA4720-616A-D118-AACC-E87842B0C52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51187" y="2153334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10%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54DECC96-31F6-920F-CDC8-5B14285ACF3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6000" y="4048973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434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57DC8FDA-A028-DA0B-9727-5ADF8E34645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951187" y="4048973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51 år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79332B-2EEE-0361-6E28-8241F4567245}"/>
              </a:ext>
            </a:extLst>
          </p:cNvPr>
          <p:cNvSpPr>
            <a:spLocks noGrp="1"/>
          </p:cNvSpPr>
          <p:nvPr>
            <p:ph type="dt" sz="half" idx="43"/>
          </p:nvPr>
        </p:nvSpPr>
        <p:spPr/>
        <p:txBody>
          <a:bodyPr/>
          <a:lstStyle/>
          <a:p>
            <a:fld id="{D049B584-58FE-4352-B1B2-F5777E01BBE4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78F277D-52F1-8AA7-CD4A-93E08C5BAD58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9BDF2E-D978-437F-EA89-0C66CC3EFB70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3" name="addin_colorlist" hidden="1">
            <a:extLst>
              <a:ext uri="{FF2B5EF4-FFF2-40B4-BE49-F238E27FC236}">
                <a16:creationId xmlns:a16="http://schemas.microsoft.com/office/drawing/2014/main" id="{D1D72B36-C993-42F9-2DD8-45574A4E1879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CBDF639D-E6F7-3902-4DE1-686A65F4B0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9" y="3094543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F0766F5E-388A-84BE-2878-F1766F9751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389" y="2680886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3C24DD4B-B831-25A5-2FFA-24FA3B454E1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35576" y="3094543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18D56FFC-EB80-27C5-EAD7-C1105E000FD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35576" y="2680886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158B4922-3F99-E92D-0678-F13D25663BA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096000" y="3094543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3697A4E0-38B7-1D80-A9A3-411C97A27BC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96000" y="2680886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32393F94-2AF8-3439-D988-6C2FDCACB0A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951187" y="3094543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A7BEB669-CD8D-DCF3-F40E-37C69FA68C3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951187" y="2680886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9B58700F-6B95-67DA-6FBF-759D2AAFA68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951187" y="4990182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58" name="Text Placeholder 9">
            <a:extLst>
              <a:ext uri="{FF2B5EF4-FFF2-40B4-BE49-F238E27FC236}">
                <a16:creationId xmlns:a16="http://schemas.microsoft.com/office/drawing/2014/main" id="{1676D2C1-0C37-3B9F-4A6A-7159A8226CE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51187" y="4576525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8B6B6C4E-66A5-2E49-E3C0-C5D58D6F85F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80389" y="4990182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60" name="Text Placeholder 9">
            <a:extLst>
              <a:ext uri="{FF2B5EF4-FFF2-40B4-BE49-F238E27FC236}">
                <a16:creationId xmlns:a16="http://schemas.microsoft.com/office/drawing/2014/main" id="{02B0E91A-5E84-D856-7F82-8916FEBE960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80389" y="4576525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126A8746-7419-F72A-29D0-38BFFCD4CC7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235576" y="4990182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3C9AE8E9-80AA-81C1-274E-F606AD5588F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235576" y="4576525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EDF856CE-A032-EE54-75F8-3E3DA80D422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96000" y="4990182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64" name="Text Placeholder 9">
            <a:extLst>
              <a:ext uri="{FF2B5EF4-FFF2-40B4-BE49-F238E27FC236}">
                <a16:creationId xmlns:a16="http://schemas.microsoft.com/office/drawing/2014/main" id="{69A6538E-5A81-AF2B-3853-3186CD94D6A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96000" y="4576525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E8E5F3-BC5F-51DD-EEEA-FA5E941A0F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  <a:br>
              <a:rPr lang="nb-NO" noProof="0" dirty="0"/>
            </a:b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1886478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D_T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A1DFB72-E16C-D7AB-AB9C-72E30E4B3C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89741" y="3249526"/>
            <a:ext cx="5401027" cy="2700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BAE6850-B8C3-A1A4-E8C8-B5DE469B1B7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88092" y="2397174"/>
            <a:ext cx="5401027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36-48 måneder</a:t>
            </a: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03F0E308-FC52-3E5F-BD2A-0EE63704F05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0" y="0"/>
            <a:ext cx="5708897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926E3E9-19E3-1C4D-E574-4892B0CD66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8092" y="2058560"/>
            <a:ext cx="5401027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88524E09-F9DC-13BF-DE44-79C4F7ECFFF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88092" y="1443792"/>
            <a:ext cx="5401027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97 000 000NOK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59DF9856-1A92-4722-C582-91339869C0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88092" y="1105178"/>
            <a:ext cx="5401027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36CFD6-4CB0-44F5-B3F1-42C7CCC54977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16F63DCE-30F9-4F1A-B7C7-1C7B2EBD7D49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CAF5E5-899C-8E2D-F3B7-ACA7BF60E622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13C81-B0A7-89CC-F9C7-59B98A32C241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3D73131E-C832-9EE1-12C5-48F98D9D7E7D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</p:spTree>
    <p:extLst>
      <p:ext uri="{BB962C8B-B14F-4D97-AF65-F5344CB8AC3E}">
        <p14:creationId xmlns:p14="http://schemas.microsoft.com/office/powerpoint/2010/main" val="24427464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E_T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A1DFB72-E16C-D7AB-AB9C-72E30E4B3C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89741" y="3249526"/>
            <a:ext cx="5401027" cy="2700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BAE6850-B8C3-A1A4-E8C8-B5DE469B1B7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88092" y="2397174"/>
            <a:ext cx="5401027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36-48 måneder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926E3E9-19E3-1C4D-E574-4892B0CD66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8092" y="2058560"/>
            <a:ext cx="5401027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88524E09-F9DC-13BF-DE44-79C4F7ECFFF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88092" y="1443792"/>
            <a:ext cx="5401027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97 000 000NOK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59DF9856-1A92-4722-C582-91339869C0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88092" y="1105178"/>
            <a:ext cx="5401027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FDD95-266C-BDB3-A745-50DC3EA66F1A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B9113BCA-7D8E-4EB4-AB97-A17AB0D4B447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45CCA-7FEC-C18A-9056-414CE8AD8A69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936A8-6AAD-FE7F-CBE1-C999892A002D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8" name="Graphic 12">
            <a:extLst>
              <a:ext uri="{FF2B5EF4-FFF2-40B4-BE49-F238E27FC236}">
                <a16:creationId xmlns:a16="http://schemas.microsoft.com/office/drawing/2014/main" id="{FB9ECF72-E725-0305-96A2-A824F036F5D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7" name="addin_colorlist" hidden="1">
            <a:extLst>
              <a:ext uri="{FF2B5EF4-FFF2-40B4-BE49-F238E27FC236}">
                <a16:creationId xmlns:a16="http://schemas.microsoft.com/office/drawing/2014/main" id="{02A14E1F-32EA-BF02-0DA2-2447957904AA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BFD942-BAC8-7BDE-05F4-B2EA148FC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5040958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</p:spTree>
    <p:extLst>
      <p:ext uri="{BB962C8B-B14F-4D97-AF65-F5344CB8AC3E}">
        <p14:creationId xmlns:p14="http://schemas.microsoft.com/office/powerpoint/2010/main" val="166993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E_Forside">
    <p:bg>
      <p:bgPr>
        <a:solidFill>
          <a:srgbClr val="D6E8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6320CA1A-8C61-4D43-8051-8BC956D7F739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2B6D02-907A-1D13-0587-A3FF032A236E}"/>
              </a:ext>
            </a:extLst>
          </p:cNvPr>
          <p:cNvSpPr/>
          <p:nvPr userDrawn="1"/>
        </p:nvSpPr>
        <p:spPr>
          <a:xfrm>
            <a:off x="11625263" y="0"/>
            <a:ext cx="5667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noProof="0" dirty="0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EC64F157-0CB1-81FB-F879-5BB51D0901A6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pic>
        <p:nvPicPr>
          <p:cNvPr id="9" name="LogoSymbol">
            <a:extLst>
              <a:ext uri="{FF2B5EF4-FFF2-40B4-BE49-F238E27FC236}">
                <a16:creationId xmlns:a16="http://schemas.microsoft.com/office/drawing/2014/main" id="{A6B24AEA-531E-BFA7-016D-6EC5228E56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786375" y="6439332"/>
            <a:ext cx="245165" cy="245180"/>
          </a:xfrm>
          <a:prstGeom prst="rect">
            <a:avLst/>
          </a:prstGeom>
        </p:spPr>
      </p:pic>
      <p:pic>
        <p:nvPicPr>
          <p:cNvPr id="10" name="logo_engelsk" hidden="1">
            <a:extLst>
              <a:ext uri="{FF2B5EF4-FFF2-40B4-BE49-F238E27FC236}">
                <a16:creationId xmlns:a16="http://schemas.microsoft.com/office/drawing/2014/main" id="{063FE583-A752-C25C-B1A6-A9CC91A773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1351359" y="5639124"/>
            <a:ext cx="1154331" cy="267858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1AE835F7-E3AA-1FCF-1FEB-35504B25EA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1409499" y="5757863"/>
            <a:ext cx="1032144" cy="133225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D5171C28-AD44-AF8E-D8FD-2A767D0093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11451439" y="5802148"/>
            <a:ext cx="948567" cy="132922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35644B43-866B-772A-5C7F-752AB9B6B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72" y="3060383"/>
            <a:ext cx="3600684" cy="144018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1250" spc="0" baseline="0"/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nb-NO" dirty="0"/>
              <a:t>Her er det plass til en undertittel som kan gå over flere linjer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E9806-1FFD-4A81-06E4-9CC6C9DF47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61961"/>
            <a:ext cx="6841301" cy="2520315"/>
          </a:xfrm>
        </p:spPr>
        <p:txBody>
          <a:bodyPr anchor="b"/>
          <a:lstStyle>
            <a:lvl1pPr algn="l">
              <a:lnSpc>
                <a:spcPct val="98000"/>
              </a:lnSpc>
              <a:spcBef>
                <a:spcPts val="0"/>
              </a:spcBef>
              <a:defRPr sz="5100" spc="0" baseline="0"/>
            </a:lvl1pPr>
          </a:lstStyle>
          <a:p>
            <a:r>
              <a:rPr lang="nb-NO" dirty="0"/>
              <a:t>Her er det plass til en overskrift over flere linjer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C7698B7-CB56-1BCE-40BB-B65802C3CF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71" y="5803903"/>
            <a:ext cx="3600684" cy="8127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500"/>
              </a:spcAft>
              <a:buNone/>
              <a:defRPr sz="850" spc="0" baseline="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Sett inn - Institusjon/Navn/Tittel/Dato</a:t>
            </a:r>
          </a:p>
        </p:txBody>
      </p:sp>
    </p:spTree>
    <p:extLst>
      <p:ext uri="{BB962C8B-B14F-4D97-AF65-F5344CB8AC3E}">
        <p14:creationId xmlns:p14="http://schemas.microsoft.com/office/powerpoint/2010/main" val="36439959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A_Infografik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4143994-9C8D-FACB-54F8-87171D0EA9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071" y="2132206"/>
            <a:ext cx="5040958" cy="38176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</a:t>
            </a:r>
          </a:p>
          <a:p>
            <a:pPr lvl="0"/>
            <a:endParaRPr lang="nb-NO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6AC8406-8CD6-CA07-9AE6-B0DDE2CAAC4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88328" y="6300461"/>
            <a:ext cx="4114800" cy="27003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nb-NO" noProof="0" dirty="0"/>
              <a:t>Diagramnavn og informasjon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592D0101-6E97-3287-0CE9-8B85DDCA62A6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6289741" y="1025791"/>
            <a:ext cx="5522872" cy="4924072"/>
          </a:xfrm>
          <a:prstGeom prst="rect">
            <a:avLst/>
          </a:prstGeom>
        </p:spPr>
        <p:txBody>
          <a:bodyPr lIns="0" tIns="0" rIns="0" bIns="0"/>
          <a:lstStyle>
            <a:lvl1pPr marL="228578" indent="-1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457155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2pPr>
            <a:lvl3pPr marL="685733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3pPr>
            <a:lvl4pPr marL="914310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4pPr>
            <a:lvl5pPr marL="1142888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nb-NO" noProof="0" dirty="0"/>
              <a:t>Sett inn Infografikk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3955E3C1-6A54-3BDA-66BE-03A3F0D3E2C2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A69AF6-DCFD-F5CA-5BB7-05342A8841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5040958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AC500-CD1B-71F2-9153-FD683219DF8E}"/>
              </a:ext>
            </a:extLst>
          </p:cNvPr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fld id="{ACD1C610-CF41-475E-9BC0-08DC8100DF62}" type="datetime1">
              <a:rPr lang="nb-NO" smtClean="0"/>
              <a:t>24.08.2025</a:t>
            </a:fld>
            <a:endParaRPr lang="nb-NO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93DB50-DC91-B671-9627-9BB31AA98E2C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r>
              <a:rPr lang="nb-NO" dirty="0"/>
              <a:t>Sett inn presentasjonstittel via toppmeny "Sett inn - Topptekst og bunntekst"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C655158-EFCB-D8B3-0E9B-B81FB4FE97FD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64961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B_Infografik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A1DFB72-E16C-D7AB-AB9C-72E30E4B3C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89741" y="3249526"/>
            <a:ext cx="5401027" cy="2700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BAE6850-B8C3-A1A4-E8C8-B5DE469B1B7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88092" y="2317787"/>
            <a:ext cx="5401027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36-48 måneder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926E3E9-19E3-1C4D-E574-4892B0CD66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8092" y="1979173"/>
            <a:ext cx="5401027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Undertittel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88524E09-F9DC-13BF-DE44-79C4F7ECFFF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88092" y="1364406"/>
            <a:ext cx="5401027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97 000 000NOK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59DF9856-1A92-4722-C582-91339869C0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88092" y="1025792"/>
            <a:ext cx="5401027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FDD95-266C-BDB3-A745-50DC3EA66F1A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833AD1D4-D28D-4C6A-A1A6-10824B6ED146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45CCA-7FEC-C18A-9056-414CE8AD8A69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936A8-6AAD-FE7F-CBE1-C999892A002D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8" name="Graphic 12">
            <a:extLst>
              <a:ext uri="{FF2B5EF4-FFF2-40B4-BE49-F238E27FC236}">
                <a16:creationId xmlns:a16="http://schemas.microsoft.com/office/drawing/2014/main" id="{FB9ECF72-E725-0305-96A2-A824F036F5D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A497F1A4-A016-9783-566B-B1A16578DB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88328" y="6300461"/>
            <a:ext cx="4114800" cy="27003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nb-NO" noProof="0" dirty="0"/>
              <a:t>Diagramnavn og informasjon</a:t>
            </a:r>
          </a:p>
        </p:txBody>
      </p:sp>
      <p:sp>
        <p:nvSpPr>
          <p:cNvPr id="10" name="Content Placeholder 20">
            <a:extLst>
              <a:ext uri="{FF2B5EF4-FFF2-40B4-BE49-F238E27FC236}">
                <a16:creationId xmlns:a16="http://schemas.microsoft.com/office/drawing/2014/main" id="{D80B7CAE-2981-506B-443C-69D427458B7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378070" y="2014452"/>
            <a:ext cx="5401027" cy="4556043"/>
          </a:xfrm>
          <a:prstGeom prst="rect">
            <a:avLst/>
          </a:prstGeom>
        </p:spPr>
        <p:txBody>
          <a:bodyPr lIns="0" tIns="0" rIns="0" bIns="0"/>
          <a:lstStyle>
            <a:lvl1pPr marL="228578" indent="-1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457155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2pPr>
            <a:lvl3pPr marL="685733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3pPr>
            <a:lvl4pPr marL="914310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4pPr>
            <a:lvl5pPr marL="1142888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nb-NO" noProof="0" dirty="0"/>
              <a:t>Sett inn Infografikk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7" name="addin_colorlist" hidden="1">
            <a:extLst>
              <a:ext uri="{FF2B5EF4-FFF2-40B4-BE49-F238E27FC236}">
                <a16:creationId xmlns:a16="http://schemas.microsoft.com/office/drawing/2014/main" id="{173217AC-052B-DD3D-E903-5E091199213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94DD0D-E9B9-46AE-9D52-CAB2CE395F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0" y="1025792"/>
            <a:ext cx="5401026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</p:spTree>
    <p:extLst>
      <p:ext uri="{BB962C8B-B14F-4D97-AF65-F5344CB8AC3E}">
        <p14:creationId xmlns:p14="http://schemas.microsoft.com/office/powerpoint/2010/main" val="41734569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C_Infografik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8051DAE-8EBD-B68A-3CE2-5472D14A3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2869" y="1025792"/>
            <a:ext cx="5579745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  <a:p>
            <a:pPr lvl="0"/>
            <a:endParaRPr lang="nb-NO" noProof="0" dirty="0"/>
          </a:p>
        </p:txBody>
      </p:sp>
      <p:sp>
        <p:nvSpPr>
          <p:cNvPr id="14" name="Content Placeholder 20">
            <a:extLst>
              <a:ext uri="{FF2B5EF4-FFF2-40B4-BE49-F238E27FC236}">
                <a16:creationId xmlns:a16="http://schemas.microsoft.com/office/drawing/2014/main" id="{73C9755E-E567-A26C-F81C-D111382F9F3F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378072" y="2015334"/>
            <a:ext cx="5581061" cy="4140518"/>
          </a:xfrm>
          <a:prstGeom prst="rect">
            <a:avLst/>
          </a:prstGeom>
        </p:spPr>
        <p:txBody>
          <a:bodyPr lIns="0" tIns="0" rIns="0" bIns="0"/>
          <a:lstStyle>
            <a:lvl1pPr marL="228578" indent="-1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457155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2pPr>
            <a:lvl3pPr marL="685733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3pPr>
            <a:lvl4pPr marL="914310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4pPr>
            <a:lvl5pPr marL="1142888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nb-NO" noProof="0" dirty="0"/>
              <a:t>Sett inn Infografikk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798B1B2-1F99-1244-B7F3-7411A58B6CC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88328" y="6300461"/>
            <a:ext cx="4114800" cy="27003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IBM Plex Mono" panose="020B0509050203000203" pitchFamily="49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nb-NO" noProof="0" dirty="0"/>
              <a:t>Diagramnavn og informasjon</a:t>
            </a:r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436F7FE8-25C2-0F17-EC60-69EAC46E0A10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7" name="Content Placeholder 20">
            <a:extLst>
              <a:ext uri="{FF2B5EF4-FFF2-40B4-BE49-F238E27FC236}">
                <a16:creationId xmlns:a16="http://schemas.microsoft.com/office/drawing/2014/main" id="{802D2DDC-4A99-73F8-3DAE-1C349FA04F9E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6232868" y="2015334"/>
            <a:ext cx="5581061" cy="4140518"/>
          </a:xfrm>
          <a:prstGeom prst="rect">
            <a:avLst/>
          </a:prstGeom>
        </p:spPr>
        <p:txBody>
          <a:bodyPr lIns="0" tIns="0" rIns="0" bIns="0"/>
          <a:lstStyle>
            <a:lvl1pPr marL="228578" indent="-1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457155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2pPr>
            <a:lvl3pPr marL="685733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3pPr>
            <a:lvl4pPr marL="914310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4pPr>
            <a:lvl5pPr marL="1142888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nb-NO" noProof="0" dirty="0"/>
              <a:t>Sett inn Infografikk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0C1FED-3A61-35D3-2957-416FD90651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0" y="1025792"/>
            <a:ext cx="558106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4218AAF-4559-046C-55C3-EAED8B9367F6}"/>
              </a:ext>
            </a:extLst>
          </p:cNvPr>
          <p:cNvSpPr>
            <a:spLocks noGrp="1"/>
          </p:cNvSpPr>
          <p:nvPr>
            <p:ph type="dt" sz="half" idx="47"/>
          </p:nvPr>
        </p:nvSpPr>
        <p:spPr/>
        <p:txBody>
          <a:bodyPr/>
          <a:lstStyle/>
          <a:p>
            <a:fld id="{ACD1C610-CF41-475E-9BC0-08DC8100DF62}" type="datetime1">
              <a:rPr lang="nb-NO" smtClean="0"/>
              <a:t>24.08.2025</a:t>
            </a:fld>
            <a:endParaRPr lang="nb-NO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77150B7-A02C-22A1-1466-65E9282D9245}"/>
              </a:ext>
            </a:extLst>
          </p:cNvPr>
          <p:cNvSpPr>
            <a:spLocks noGrp="1"/>
          </p:cNvSpPr>
          <p:nvPr>
            <p:ph type="ftr" sz="quarter" idx="48"/>
          </p:nvPr>
        </p:nvSpPr>
        <p:spPr/>
        <p:txBody>
          <a:bodyPr/>
          <a:lstStyle/>
          <a:p>
            <a:r>
              <a:rPr lang="nb-NO" dirty="0"/>
              <a:t>Sett inn presentasjonstittel via toppmeny "Sett inn - Topptekst og bunntekst"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EA57C0C-0315-6C3C-8768-4E901E31754E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17770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D_Infografik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7" name="Content Placeholder 20">
            <a:extLst>
              <a:ext uri="{FF2B5EF4-FFF2-40B4-BE49-F238E27FC236}">
                <a16:creationId xmlns:a16="http://schemas.microsoft.com/office/drawing/2014/main" id="{2B545009-3B0E-28AA-BBD7-C15DFE324BF8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378071" y="2015334"/>
            <a:ext cx="11434542" cy="4140518"/>
          </a:xfrm>
          <a:prstGeom prst="rect">
            <a:avLst/>
          </a:prstGeom>
        </p:spPr>
        <p:txBody>
          <a:bodyPr lIns="0" tIns="0" rIns="0" bIns="0"/>
          <a:lstStyle>
            <a:lvl1pPr marL="228578" indent="-1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457155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2pPr>
            <a:lvl3pPr marL="685733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3pPr>
            <a:lvl4pPr marL="914310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4pPr>
            <a:lvl5pPr marL="1142888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nb-NO" noProof="0" dirty="0"/>
              <a:t>Sett inn Infografikk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4F3F365D-AD1F-CA50-FE38-80507ED773A1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8376B0E-5FA6-175E-316E-152F444EFA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6B9BF126-7CB7-B355-7331-6AD0ECB2BE0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88328" y="6300461"/>
            <a:ext cx="4114800" cy="27003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IBM Plex Mono" panose="020B0509050203000203" pitchFamily="49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nb-NO" noProof="0" dirty="0"/>
              <a:t>Diagramnavn og informasjon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693D29C-2B2D-AA1F-5386-EE28DF691BBB}"/>
              </a:ext>
            </a:extLst>
          </p:cNvPr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fld id="{ACD1C610-CF41-475E-9BC0-08DC8100DF62}" type="datetime1">
              <a:rPr lang="nb-NO" smtClean="0"/>
              <a:t>24.08.2025</a:t>
            </a:fld>
            <a:endParaRPr lang="nb-NO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F879E28-4F3B-AA8D-B470-65176031F40A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r>
              <a:rPr lang="nb-NO" dirty="0"/>
              <a:t>Sett inn presentasjonstittel via toppmeny "Sett inn - Topptekst og bunntekst"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EF9553F-EBC8-2EA0-B112-08DBA8684E61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94010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A_Tabell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7977A9-D443-A248-3AFD-F0F23C4773DC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10982087" y="342946"/>
            <a:ext cx="830526" cy="270034"/>
          </a:xfrm>
        </p:spPr>
        <p:txBody>
          <a:bodyPr/>
          <a:lstStyle/>
          <a:p>
            <a:fld id="{46CDA243-0463-4CA0-AA95-2B0CA6D0BA58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2C063-1E86-0E12-E64C-4659A6ADC4E3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6288328" y="342946"/>
            <a:ext cx="4114800" cy="270034"/>
          </a:xfrm>
        </p:spPr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7978E8D-9F3E-3636-B8FA-5211CEAF14A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1490708" y="6302336"/>
            <a:ext cx="321905" cy="270034"/>
          </a:xfrm>
        </p:spPr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B65A5DB-C026-5848-D7EF-3224BBC1C0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8092" y="2014452"/>
            <a:ext cx="5040958" cy="11970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</a:t>
            </a:r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166FEA9D-01E5-8A40-A6B3-08984260D960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D36CD7-E637-0945-6CC2-779E2722AB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  <p:sp>
        <p:nvSpPr>
          <p:cNvPr id="10" name="Table Placeholder 2">
            <a:extLst>
              <a:ext uri="{FF2B5EF4-FFF2-40B4-BE49-F238E27FC236}">
                <a16:creationId xmlns:a16="http://schemas.microsoft.com/office/drawing/2014/main" id="{6355946E-C143-D25B-A457-40ECB171AD42}"/>
              </a:ext>
            </a:extLst>
          </p:cNvPr>
          <p:cNvSpPr>
            <a:spLocks noGrp="1"/>
          </p:cNvSpPr>
          <p:nvPr>
            <p:ph type="tbl" sz="quarter" idx="49" hasCustomPrompt="1"/>
          </p:nvPr>
        </p:nvSpPr>
        <p:spPr>
          <a:xfrm>
            <a:off x="378070" y="2015334"/>
            <a:ext cx="5401027" cy="4555160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buFont typeface="Arial" panose="020B0604020202020204" pitchFamily="34" charset="0"/>
              <a:buChar char="•"/>
              <a:defRPr sz="850">
                <a:latin typeface="IBM Plex Mono" panose="020B0509050203000203" pitchFamily="49" charset="0"/>
              </a:defRPr>
            </a:lvl1pPr>
          </a:lstStyle>
          <a:p>
            <a:r>
              <a:rPr lang="nb-NO" dirty="0"/>
              <a:t>Sett inn tabell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F3E773F-AE19-87AA-14D1-4DCA3EAB1CC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88092" y="3272886"/>
            <a:ext cx="5040958" cy="1839233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787248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B_Tabell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F1074D93-8EBD-9CC3-9E74-777EC67953D0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86E0B-DF01-2406-6E04-4DBA4ACA1B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E03032-3CC4-4765-9AC8-AABCB2EC6A9C}"/>
              </a:ext>
            </a:extLst>
          </p:cNvPr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fld id="{ACD1C610-CF41-475E-9BC0-08DC8100DF62}" type="datetime1">
              <a:rPr lang="nb-NO" smtClean="0"/>
              <a:t>24.08.2025</a:t>
            </a:fld>
            <a:endParaRPr lang="nb-NO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8DD2F6-21F8-8800-5A42-A2A8FB96F9BF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r>
              <a:rPr lang="nb-NO" dirty="0"/>
              <a:t>Sett inn presentasjonstittel via toppmeny "Sett inn - Topptekst og bunntekst"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872E1FC-D099-EDEF-5CFC-655D90954821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7B9DB8D-ECB7-A681-DB17-1C61BE791354}"/>
              </a:ext>
            </a:extLst>
          </p:cNvPr>
          <p:cNvSpPr>
            <a:spLocks noGrp="1"/>
          </p:cNvSpPr>
          <p:nvPr>
            <p:ph type="tbl" sz="quarter" idx="49" hasCustomPrompt="1"/>
          </p:nvPr>
        </p:nvSpPr>
        <p:spPr>
          <a:xfrm>
            <a:off x="378071" y="2015334"/>
            <a:ext cx="11434542" cy="4140518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buFont typeface="Arial" panose="020B0604020202020204" pitchFamily="34" charset="0"/>
              <a:buChar char="•"/>
              <a:defRPr sz="850">
                <a:latin typeface="IBM Plex Mono" panose="020B0509050203000203" pitchFamily="49" charset="0"/>
              </a:defRPr>
            </a:lvl1pPr>
          </a:lstStyle>
          <a:p>
            <a:r>
              <a:rPr lang="nb-NO" dirty="0"/>
              <a:t>Sett inn tabell</a:t>
            </a:r>
          </a:p>
        </p:txBody>
      </p:sp>
    </p:spTree>
    <p:extLst>
      <p:ext uri="{BB962C8B-B14F-4D97-AF65-F5344CB8AC3E}">
        <p14:creationId xmlns:p14="http://schemas.microsoft.com/office/powerpoint/2010/main" val="2908887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A_Sluttplakat">
    <p:bg>
      <p:bgPr>
        <a:solidFill>
          <a:srgbClr val="E3F1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E0EA6CC-C801-5430-1FCE-CCD8A2F2A5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240232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1D97E7E2-7209-4CE0-90C3-35DCB396346C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EF3904F-A443-6F15-2DEB-036E7902E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72" y="3094626"/>
            <a:ext cx="2700513" cy="14401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500"/>
              </a:spcAft>
              <a:buNone/>
              <a:defRPr sz="125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Navn </a:t>
            </a:r>
            <a:r>
              <a:rPr lang="nb-NO" noProof="0" dirty="0" err="1"/>
              <a:t>navnesen</a:t>
            </a:r>
            <a:br>
              <a:rPr lang="nb-NO" noProof="0" dirty="0"/>
            </a:br>
            <a:r>
              <a:rPr lang="nb-NO" noProof="0" dirty="0"/>
              <a:t>Tittel</a:t>
            </a:r>
          </a:p>
        </p:txBody>
      </p:sp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E53728D7-214B-DE60-0361-ECC6C1794AB1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pic>
        <p:nvPicPr>
          <p:cNvPr id="13" name="LogoSymbol">
            <a:extLst>
              <a:ext uri="{FF2B5EF4-FFF2-40B4-BE49-F238E27FC236}">
                <a16:creationId xmlns:a16="http://schemas.microsoft.com/office/drawing/2014/main" id="{98013CE1-5C1E-9317-A973-A72341BD17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369" y="6090235"/>
            <a:ext cx="391127" cy="391101"/>
          </a:xfrm>
          <a:prstGeom prst="rect">
            <a:avLst/>
          </a:prstGeom>
        </p:spPr>
      </p:pic>
      <p:pic>
        <p:nvPicPr>
          <p:cNvPr id="14" name="logo_engelsk" hidden="1">
            <a:extLst>
              <a:ext uri="{FF2B5EF4-FFF2-40B4-BE49-F238E27FC236}">
                <a16:creationId xmlns:a16="http://schemas.microsoft.com/office/drawing/2014/main" id="{4C12111D-83B6-1ECA-6406-64CB2C71BF8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7677" y="6103361"/>
            <a:ext cx="1841578" cy="427275"/>
          </a:xfrm>
          <a:prstGeom prst="rect">
            <a:avLst/>
          </a:prstGeom>
        </p:spPr>
      </p:pic>
      <p:pic>
        <p:nvPicPr>
          <p:cNvPr id="16" name="logo_bokmal">
            <a:extLst>
              <a:ext uri="{FF2B5EF4-FFF2-40B4-BE49-F238E27FC236}">
                <a16:creationId xmlns:a16="http://schemas.microsoft.com/office/drawing/2014/main" id="{9E311971-0C0C-B217-7D72-CBFAEC60CDE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3105" y="6206029"/>
            <a:ext cx="1646646" cy="212515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BDC1C8C6-3C46-C7AF-19C9-E7D3E4A4965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9364" y="6206512"/>
            <a:ext cx="1513310" cy="212031"/>
          </a:xfrm>
          <a:prstGeom prst="rect">
            <a:avLst/>
          </a:prstGeom>
        </p:spPr>
      </p:pic>
      <p:pic>
        <p:nvPicPr>
          <p:cNvPr id="28" name="logo_engelsk" hidden="1">
            <a:extLst>
              <a:ext uri="{FF2B5EF4-FFF2-40B4-BE49-F238E27FC236}">
                <a16:creationId xmlns:a16="http://schemas.microsoft.com/office/drawing/2014/main" id="{58187CDB-0719-7850-732F-0534B79FA57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232719" y="-113901"/>
            <a:ext cx="9454811" cy="3216205"/>
          </a:xfrm>
          <a:prstGeom prst="rect">
            <a:avLst/>
          </a:prstGeom>
        </p:spPr>
      </p:pic>
      <p:pic>
        <p:nvPicPr>
          <p:cNvPr id="30" name="logo_bokmal">
            <a:extLst>
              <a:ext uri="{FF2B5EF4-FFF2-40B4-BE49-F238E27FC236}">
                <a16:creationId xmlns:a16="http://schemas.microsoft.com/office/drawing/2014/main" id="{6BE5AD8C-695D-514C-9657-19D9D00C7D7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233781" y="-112949"/>
            <a:ext cx="7493552" cy="3210126"/>
          </a:xfrm>
          <a:prstGeom prst="rect">
            <a:avLst/>
          </a:prstGeom>
        </p:spPr>
      </p:pic>
      <p:pic>
        <p:nvPicPr>
          <p:cNvPr id="32" name="logo_nynorsk" hidden="1">
            <a:extLst>
              <a:ext uri="{FF2B5EF4-FFF2-40B4-BE49-F238E27FC236}">
                <a16:creationId xmlns:a16="http://schemas.microsoft.com/office/drawing/2014/main" id="{052BFB37-92F3-47B4-F03B-7DA8FD88BF6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233781" y="-112949"/>
            <a:ext cx="7384046" cy="32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005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B_Sluttplakat">
    <p:bg>
      <p:bgPr>
        <a:solidFill>
          <a:srgbClr val="7F8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E0EA6CC-C801-5430-1FCE-CCD8A2F2A5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240232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FF50B550-8B48-479A-8535-5F91B0089802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EF3904F-A443-6F15-2DEB-036E7902E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72" y="3094626"/>
            <a:ext cx="2700513" cy="14401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500"/>
              </a:spcAft>
              <a:buNone/>
              <a:defRPr sz="1250">
                <a:solidFill>
                  <a:schemeClr val="bg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Navn </a:t>
            </a:r>
            <a:r>
              <a:rPr lang="nb-NO" noProof="0" dirty="0" err="1"/>
              <a:t>navnesen</a:t>
            </a:r>
            <a:br>
              <a:rPr lang="nb-NO" noProof="0" dirty="0"/>
            </a:br>
            <a:r>
              <a:rPr lang="nb-NO" noProof="0" dirty="0"/>
              <a:t>Tittel</a:t>
            </a:r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CA97B0CE-4A2B-7247-E588-59B81D1570E0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pic>
        <p:nvPicPr>
          <p:cNvPr id="12" name="LogoSymbol">
            <a:extLst>
              <a:ext uri="{FF2B5EF4-FFF2-40B4-BE49-F238E27FC236}">
                <a16:creationId xmlns:a16="http://schemas.microsoft.com/office/drawing/2014/main" id="{2E7F9C7B-050A-29E7-90E5-BD5E59E281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369" y="6090235"/>
            <a:ext cx="391127" cy="391101"/>
          </a:xfrm>
          <a:prstGeom prst="rect">
            <a:avLst/>
          </a:prstGeom>
        </p:spPr>
      </p:pic>
      <p:pic>
        <p:nvPicPr>
          <p:cNvPr id="13" name="logo_engelsk" hidden="1">
            <a:extLst>
              <a:ext uri="{FF2B5EF4-FFF2-40B4-BE49-F238E27FC236}">
                <a16:creationId xmlns:a16="http://schemas.microsoft.com/office/drawing/2014/main" id="{65DC9C16-AA4D-E305-8E1C-4D2C9FD91CB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7677" y="6103361"/>
            <a:ext cx="1841578" cy="427275"/>
          </a:xfrm>
          <a:prstGeom prst="rect">
            <a:avLst/>
          </a:prstGeom>
        </p:spPr>
      </p:pic>
      <p:pic>
        <p:nvPicPr>
          <p:cNvPr id="14" name="logo_bokmal">
            <a:extLst>
              <a:ext uri="{FF2B5EF4-FFF2-40B4-BE49-F238E27FC236}">
                <a16:creationId xmlns:a16="http://schemas.microsoft.com/office/drawing/2014/main" id="{9EF5C130-5E84-295D-BDE3-40CAD0F59FD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3105" y="6206029"/>
            <a:ext cx="1646646" cy="212515"/>
          </a:xfrm>
          <a:prstGeom prst="rect">
            <a:avLst/>
          </a:prstGeom>
        </p:spPr>
      </p:pic>
      <p:pic>
        <p:nvPicPr>
          <p:cNvPr id="16" name="logo_nynorsk" hidden="1">
            <a:extLst>
              <a:ext uri="{FF2B5EF4-FFF2-40B4-BE49-F238E27FC236}">
                <a16:creationId xmlns:a16="http://schemas.microsoft.com/office/drawing/2014/main" id="{39AB5B36-4F09-17CA-52AD-43D03108402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9364" y="6206512"/>
            <a:ext cx="1513310" cy="212031"/>
          </a:xfrm>
          <a:prstGeom prst="rect">
            <a:avLst/>
          </a:prstGeom>
        </p:spPr>
      </p:pic>
      <p:pic>
        <p:nvPicPr>
          <p:cNvPr id="3" name="logo_engelsk" hidden="1">
            <a:extLst>
              <a:ext uri="{FF2B5EF4-FFF2-40B4-BE49-F238E27FC236}">
                <a16:creationId xmlns:a16="http://schemas.microsoft.com/office/drawing/2014/main" id="{679B83E4-CBB1-3E2F-CA2A-2A648B812BD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232719" y="-113901"/>
            <a:ext cx="9454811" cy="3216205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0A466669-A291-7DEE-A468-79F927767C7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233781" y="-112949"/>
            <a:ext cx="7493552" cy="3210126"/>
          </a:xfrm>
          <a:prstGeom prst="rect">
            <a:avLst/>
          </a:prstGeom>
        </p:spPr>
      </p:pic>
      <p:pic>
        <p:nvPicPr>
          <p:cNvPr id="18" name="logo_nynorsk" hidden="1">
            <a:extLst>
              <a:ext uri="{FF2B5EF4-FFF2-40B4-BE49-F238E27FC236}">
                <a16:creationId xmlns:a16="http://schemas.microsoft.com/office/drawing/2014/main" id="{7E5D086F-917F-27EC-80A3-768AE66044E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233781" y="-112949"/>
            <a:ext cx="7384046" cy="32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77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C_Sluttplakat">
    <p:bg>
      <p:bgPr>
        <a:solidFill>
          <a:srgbClr val="D6E8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F3F111B1-6691-4A8F-B899-B02D8BA99B2F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4D1729-D978-7FCA-3331-89CCA9E7280E}"/>
              </a:ext>
            </a:extLst>
          </p:cNvPr>
          <p:cNvSpPr txBox="1"/>
          <p:nvPr userDrawn="1"/>
        </p:nvSpPr>
        <p:spPr>
          <a:xfrm>
            <a:off x="378072" y="3094626"/>
            <a:ext cx="2700513" cy="188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lang="nb-NO" sz="1250" noProof="0" dirty="0">
                <a:latin typeface="IBM Plex Mono" panose="020B0509050203000203" pitchFamily="49" charset="0"/>
                <a:cs typeface="Times New Roman" panose="02020603050405020304" pitchFamily="18" charset="0"/>
              </a:rPr>
              <a:t>forskningsradet.no</a:t>
            </a:r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A6FC157E-5BCF-BC15-1B64-9D3FE1718DD8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pic>
        <p:nvPicPr>
          <p:cNvPr id="11" name="LogoSymbol">
            <a:extLst>
              <a:ext uri="{FF2B5EF4-FFF2-40B4-BE49-F238E27FC236}">
                <a16:creationId xmlns:a16="http://schemas.microsoft.com/office/drawing/2014/main" id="{68CC7B6D-5A29-5CE9-9723-3ABEA265B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369" y="6090235"/>
            <a:ext cx="391127" cy="391101"/>
          </a:xfrm>
          <a:prstGeom prst="rect">
            <a:avLst/>
          </a:prstGeom>
        </p:spPr>
      </p:pic>
      <p:pic>
        <p:nvPicPr>
          <p:cNvPr id="12" name="logo_engelsk" hidden="1">
            <a:extLst>
              <a:ext uri="{FF2B5EF4-FFF2-40B4-BE49-F238E27FC236}">
                <a16:creationId xmlns:a16="http://schemas.microsoft.com/office/drawing/2014/main" id="{F56C7813-D64D-78C4-4125-DF90D33FCE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7677" y="6103361"/>
            <a:ext cx="1841578" cy="427275"/>
          </a:xfrm>
          <a:prstGeom prst="rect">
            <a:avLst/>
          </a:prstGeom>
        </p:spPr>
      </p:pic>
      <p:pic>
        <p:nvPicPr>
          <p:cNvPr id="13" name="logo_bokmal">
            <a:extLst>
              <a:ext uri="{FF2B5EF4-FFF2-40B4-BE49-F238E27FC236}">
                <a16:creationId xmlns:a16="http://schemas.microsoft.com/office/drawing/2014/main" id="{8893AD84-B0A0-80A4-61F3-F98B35CA415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3105" y="6206029"/>
            <a:ext cx="1646646" cy="212515"/>
          </a:xfrm>
          <a:prstGeom prst="rect">
            <a:avLst/>
          </a:prstGeom>
        </p:spPr>
      </p:pic>
      <p:pic>
        <p:nvPicPr>
          <p:cNvPr id="15" name="logo_nynorsk" hidden="1">
            <a:extLst>
              <a:ext uri="{FF2B5EF4-FFF2-40B4-BE49-F238E27FC236}">
                <a16:creationId xmlns:a16="http://schemas.microsoft.com/office/drawing/2014/main" id="{E522389A-A617-C28F-DF71-2919616BE42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9364" y="6206512"/>
            <a:ext cx="1513310" cy="212031"/>
          </a:xfrm>
          <a:prstGeom prst="rect">
            <a:avLst/>
          </a:prstGeom>
        </p:spPr>
      </p:pic>
      <p:pic>
        <p:nvPicPr>
          <p:cNvPr id="3" name="logo_engelsk" hidden="1">
            <a:extLst>
              <a:ext uri="{FF2B5EF4-FFF2-40B4-BE49-F238E27FC236}">
                <a16:creationId xmlns:a16="http://schemas.microsoft.com/office/drawing/2014/main" id="{46F10B00-2E27-7C74-01A0-1248466804A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232719" y="-113901"/>
            <a:ext cx="9454811" cy="3216205"/>
          </a:xfrm>
          <a:prstGeom prst="rect">
            <a:avLst/>
          </a:prstGeom>
        </p:spPr>
      </p:pic>
      <p:pic>
        <p:nvPicPr>
          <p:cNvPr id="14" name="logo_bokmal">
            <a:extLst>
              <a:ext uri="{FF2B5EF4-FFF2-40B4-BE49-F238E27FC236}">
                <a16:creationId xmlns:a16="http://schemas.microsoft.com/office/drawing/2014/main" id="{7ABB4331-885E-45F7-9462-AFD86476BCE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233781" y="-112949"/>
            <a:ext cx="7493552" cy="3210126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3C33A9B3-2A2B-45C9-5C22-FA4F6F705EA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233781" y="-112949"/>
            <a:ext cx="7384046" cy="32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618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D_Sluttplakat">
    <p:bg>
      <p:bgPr>
        <a:solidFill>
          <a:srgbClr val="5C5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061DCE18-6FC1-4B7A-A8DE-3EA4FAAD430C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3051EE-B02D-48D0-8373-2CC317C82BDE}"/>
              </a:ext>
            </a:extLst>
          </p:cNvPr>
          <p:cNvSpPr txBox="1"/>
          <p:nvPr userDrawn="1"/>
        </p:nvSpPr>
        <p:spPr>
          <a:xfrm>
            <a:off x="378072" y="3094626"/>
            <a:ext cx="2700513" cy="188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lang="nb-NO" sz="1250" noProof="0" dirty="0">
                <a:solidFill>
                  <a:schemeClr val="bg1"/>
                </a:solidFill>
                <a:latin typeface="IBM Plex Mono" panose="020B0509050203000203" pitchFamily="49" charset="0"/>
                <a:cs typeface="Times New Roman" panose="02020603050405020304" pitchFamily="18" charset="0"/>
              </a:rPr>
              <a:t>forskningsradet.no</a:t>
            </a:r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6B2A6E19-4E2C-A061-B354-D44AEA40AE0C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pic>
        <p:nvPicPr>
          <p:cNvPr id="11" name="LogoSymbol">
            <a:extLst>
              <a:ext uri="{FF2B5EF4-FFF2-40B4-BE49-F238E27FC236}">
                <a16:creationId xmlns:a16="http://schemas.microsoft.com/office/drawing/2014/main" id="{8EA97DFB-0B6C-0E80-D21C-AA5D254C6F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369" y="6090235"/>
            <a:ext cx="391127" cy="391101"/>
          </a:xfrm>
          <a:prstGeom prst="rect">
            <a:avLst/>
          </a:prstGeom>
        </p:spPr>
      </p:pic>
      <p:pic>
        <p:nvPicPr>
          <p:cNvPr id="12" name="logo_engelsk" hidden="1">
            <a:extLst>
              <a:ext uri="{FF2B5EF4-FFF2-40B4-BE49-F238E27FC236}">
                <a16:creationId xmlns:a16="http://schemas.microsoft.com/office/drawing/2014/main" id="{4977E5F3-962C-7247-6C25-9D7584B69E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7677" y="6103361"/>
            <a:ext cx="1841578" cy="427275"/>
          </a:xfrm>
          <a:prstGeom prst="rect">
            <a:avLst/>
          </a:prstGeom>
        </p:spPr>
      </p:pic>
      <p:pic>
        <p:nvPicPr>
          <p:cNvPr id="13" name="logo_bokmal">
            <a:extLst>
              <a:ext uri="{FF2B5EF4-FFF2-40B4-BE49-F238E27FC236}">
                <a16:creationId xmlns:a16="http://schemas.microsoft.com/office/drawing/2014/main" id="{EBAD5A0E-9B14-4187-E259-E535E7E3B1A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3105" y="6206029"/>
            <a:ext cx="1646646" cy="212515"/>
          </a:xfrm>
          <a:prstGeom prst="rect">
            <a:avLst/>
          </a:prstGeom>
        </p:spPr>
      </p:pic>
      <p:pic>
        <p:nvPicPr>
          <p:cNvPr id="15" name="logo_nynorsk" hidden="1">
            <a:extLst>
              <a:ext uri="{FF2B5EF4-FFF2-40B4-BE49-F238E27FC236}">
                <a16:creationId xmlns:a16="http://schemas.microsoft.com/office/drawing/2014/main" id="{0E43FA02-44B8-2F19-F88E-6F1BAADEF1D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9364" y="6206512"/>
            <a:ext cx="1513310" cy="212031"/>
          </a:xfrm>
          <a:prstGeom prst="rect">
            <a:avLst/>
          </a:prstGeom>
        </p:spPr>
      </p:pic>
      <p:pic>
        <p:nvPicPr>
          <p:cNvPr id="9" name="logo_engelsk" hidden="1">
            <a:extLst>
              <a:ext uri="{FF2B5EF4-FFF2-40B4-BE49-F238E27FC236}">
                <a16:creationId xmlns:a16="http://schemas.microsoft.com/office/drawing/2014/main" id="{BC7A9312-0491-508D-116B-3A917FBC10D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232719" y="-113901"/>
            <a:ext cx="9454811" cy="3216205"/>
          </a:xfrm>
          <a:prstGeom prst="rect">
            <a:avLst/>
          </a:prstGeom>
        </p:spPr>
      </p:pic>
      <p:pic>
        <p:nvPicPr>
          <p:cNvPr id="14" name="logo_bokmal">
            <a:extLst>
              <a:ext uri="{FF2B5EF4-FFF2-40B4-BE49-F238E27FC236}">
                <a16:creationId xmlns:a16="http://schemas.microsoft.com/office/drawing/2014/main" id="{4477877A-75C6-8675-93ED-92CCBE54F88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233781" y="-112949"/>
            <a:ext cx="7493552" cy="3210126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B9B57934-1295-2F5A-0477-D32AF04037C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233781" y="-112949"/>
            <a:ext cx="7384046" cy="32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F_Forside">
    <p:bg>
      <p:bgPr>
        <a:solidFill>
          <a:srgbClr val="5C5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52EF991C-8269-4132-A4A1-76454D12C9C8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2B6D02-907A-1D13-0587-A3FF032A236E}"/>
              </a:ext>
            </a:extLst>
          </p:cNvPr>
          <p:cNvSpPr/>
          <p:nvPr userDrawn="1"/>
        </p:nvSpPr>
        <p:spPr>
          <a:xfrm>
            <a:off x="11625263" y="0"/>
            <a:ext cx="5667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noProof="0" dirty="0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E155439D-1B77-5713-F7DE-BD8D1619F45A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pic>
        <p:nvPicPr>
          <p:cNvPr id="9" name="LogoSymbol">
            <a:extLst>
              <a:ext uri="{FF2B5EF4-FFF2-40B4-BE49-F238E27FC236}">
                <a16:creationId xmlns:a16="http://schemas.microsoft.com/office/drawing/2014/main" id="{E0BB5EE7-D1F6-3AF9-79D5-BE7D78A7F8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786375" y="6439332"/>
            <a:ext cx="245165" cy="245180"/>
          </a:xfrm>
          <a:prstGeom prst="rect">
            <a:avLst/>
          </a:prstGeom>
        </p:spPr>
      </p:pic>
      <p:pic>
        <p:nvPicPr>
          <p:cNvPr id="10" name="logo_engelsk" hidden="1">
            <a:extLst>
              <a:ext uri="{FF2B5EF4-FFF2-40B4-BE49-F238E27FC236}">
                <a16:creationId xmlns:a16="http://schemas.microsoft.com/office/drawing/2014/main" id="{8D518325-236C-18C4-97A7-B5744856E4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1351359" y="5639124"/>
            <a:ext cx="1154331" cy="267858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A0ADC19C-A757-2165-2C05-92E69A4FFEF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1409499" y="5757863"/>
            <a:ext cx="1032144" cy="133225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E2134C3C-7752-82D6-4759-D31275E9B0B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11451439" y="5802148"/>
            <a:ext cx="948567" cy="132922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5FBC1876-E84A-F9B5-E4BF-81BBD54E31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72" y="3060383"/>
            <a:ext cx="3600684" cy="144018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1250" spc="0" baseline="0">
                <a:solidFill>
                  <a:schemeClr val="bg1"/>
                </a:solidFill>
              </a:defRPr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nb-NO" dirty="0"/>
              <a:t>Her er det plass til en undertittel som kan gå over flere linjer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270E2FB-171F-50D5-B110-C2C41152BD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61961"/>
            <a:ext cx="6841301" cy="2520315"/>
          </a:xfrm>
        </p:spPr>
        <p:txBody>
          <a:bodyPr anchor="b"/>
          <a:lstStyle>
            <a:lvl1pPr algn="l">
              <a:lnSpc>
                <a:spcPct val="98000"/>
              </a:lnSpc>
              <a:spcBef>
                <a:spcPts val="0"/>
              </a:spcBef>
              <a:defRPr sz="5100" spc="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Her er det plass til en overskrift over flere linjer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BA06A7C-FC4C-871A-5873-3A9A2FE6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71" y="5803903"/>
            <a:ext cx="3600684" cy="8127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500"/>
              </a:spcAft>
              <a:buNone/>
              <a:defRPr sz="850" spc="0" baseline="0">
                <a:solidFill>
                  <a:schemeClr val="bg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Sett inn - Institusjon/Navn/Tittel/Dato</a:t>
            </a:r>
          </a:p>
        </p:txBody>
      </p:sp>
    </p:spTree>
    <p:extLst>
      <p:ext uri="{BB962C8B-B14F-4D97-AF65-F5344CB8AC3E}">
        <p14:creationId xmlns:p14="http://schemas.microsoft.com/office/powerpoint/2010/main" val="88383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8668-A268-530A-DC9F-9A8F9FE676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3" y="1068863"/>
            <a:ext cx="4500855" cy="1260158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3800" spc="0" baseline="0"/>
            </a:lvl1pPr>
          </a:lstStyle>
          <a:p>
            <a:r>
              <a:rPr lang="nb-NO" noProof="0" dirty="0"/>
              <a:t>Agenda</a:t>
            </a:r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D0FA331C-0D13-4961-BE87-151B807744AD}"/>
              </a:ext>
            </a:extLst>
          </p:cNvPr>
          <p:cNvSpPr/>
          <p:nvPr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7" name="addin_colorlist" hidden="1">
            <a:extLst>
              <a:ext uri="{FF2B5EF4-FFF2-40B4-BE49-F238E27FC236}">
                <a16:creationId xmlns:a16="http://schemas.microsoft.com/office/drawing/2014/main" id="{1EADCF74-3271-1FCA-D66F-418BD702A3A7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987D074-2C89-DE7F-39CB-D93955E653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65983" y="1068863"/>
            <a:ext cx="5040958" cy="4585191"/>
          </a:xfrm>
          <a:prstGeom prst="rect">
            <a:avLst/>
          </a:prstGeom>
        </p:spPr>
        <p:txBody>
          <a:bodyPr lIns="0" tIns="0" rIns="0" bIns="0"/>
          <a:lstStyle>
            <a:lvl1pPr marL="257175" indent="-414000">
              <a:spcBef>
                <a:spcPts val="2200"/>
              </a:spcBef>
              <a:buFont typeface="+mj-lt"/>
              <a:buAutoNum type="arabicPeriod"/>
              <a:defRPr sz="1700"/>
            </a:lvl1pPr>
            <a:lvl2pPr marL="540000" indent="-414000">
              <a:spcBef>
                <a:spcPts val="2200"/>
              </a:spcBef>
              <a:buFont typeface="+mj-lt"/>
              <a:buAutoNum type="arabicPeriod"/>
              <a:defRPr sz="1700"/>
            </a:lvl2pPr>
            <a:lvl3pPr marL="810000" indent="-414000">
              <a:spcBef>
                <a:spcPts val="2200"/>
              </a:spcBef>
              <a:buFont typeface="+mj-lt"/>
              <a:buAutoNum type="arabicPeriod"/>
              <a:defRPr sz="1700"/>
            </a:lvl3pPr>
            <a:lvl4pPr marL="1080000" indent="-414000">
              <a:spcBef>
                <a:spcPts val="2200"/>
              </a:spcBef>
              <a:buFont typeface="+mj-lt"/>
              <a:buAutoNum type="arabicPeriod"/>
              <a:defRPr sz="1700"/>
            </a:lvl4pPr>
            <a:lvl5pPr marL="1350000" indent="-414000">
              <a:spcBef>
                <a:spcPts val="2200"/>
              </a:spcBef>
              <a:buFont typeface="+mj-lt"/>
              <a:buAutoNum type="arabicPeriod"/>
              <a:defRPr sz="1700"/>
            </a:lvl5pPr>
          </a:lstStyle>
          <a:p>
            <a:pPr lvl="0"/>
            <a:r>
              <a:rPr lang="nb-NO" noProof="0" dirty="0"/>
              <a:t>Kapittelnavn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46C9F-6490-A6FC-8BDC-4BF2E8A6F58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CD1C610-CF41-475E-9BC0-08DC8100DF62}" type="datetime1">
              <a:rPr lang="nb-NO" smtClean="0"/>
              <a:t>24.08.2025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11320-5867-4C94-C52C-81578BF9DE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 dirty="0"/>
              <a:t>Sett inn presentasjonstittel via toppmeny "Sett inn - Topptekst og bunntekst"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D7A83-D746-1CCB-12F0-BCE693008F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028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A_Kapittel">
    <p:bg>
      <p:bgPr>
        <a:solidFill>
          <a:srgbClr val="DBE0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FE42FB-2FCC-6990-B4B0-0C772BB3A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C1F780C-E8FC-48E0-96E0-66229AFA0BA3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A2D4F16-02B4-F5C2-84D5-FD8BD329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475C77-B441-FD12-A941-17B0A5A6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E038B107-12FE-5E70-DFC7-507BAEA0A4AD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B389A60-0C2D-4D9D-E6B0-1CF1C267D7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826" t="7433" r="8414"/>
          <a:stretch>
            <a:fillRect/>
          </a:stretch>
        </p:blipFill>
        <p:spPr>
          <a:xfrm rot="16200000" flipV="1">
            <a:off x="4773790" y="-551571"/>
            <a:ext cx="6866639" cy="7969781"/>
          </a:xfrm>
          <a:custGeom>
            <a:avLst/>
            <a:gdLst>
              <a:gd name="connsiteX0" fmla="*/ 13733278 w 13733278"/>
              <a:gd name="connsiteY0" fmla="*/ 15938524 h 15938524"/>
              <a:gd name="connsiteX1" fmla="*/ 13733278 w 13733278"/>
              <a:gd name="connsiteY1" fmla="*/ 0 h 15938524"/>
              <a:gd name="connsiteX2" fmla="*/ 0 w 13733278"/>
              <a:gd name="connsiteY2" fmla="*/ 0 h 15938524"/>
              <a:gd name="connsiteX3" fmla="*/ 0 w 13733278"/>
              <a:gd name="connsiteY3" fmla="*/ 15938524 h 1593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3278" h="15938524">
                <a:moveTo>
                  <a:pt x="13733278" y="15938524"/>
                </a:moveTo>
                <a:lnTo>
                  <a:pt x="13733278" y="0"/>
                </a:lnTo>
                <a:lnTo>
                  <a:pt x="0" y="0"/>
                </a:lnTo>
                <a:lnTo>
                  <a:pt x="0" y="15938524"/>
                </a:lnTo>
                <a:close/>
              </a:path>
            </a:pathLst>
          </a:custGeom>
        </p:spPr>
      </p:pic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58F38F52-C2BD-724D-65D2-6B438813FCD4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5E9A223-F945-A5D2-B2B4-F1805227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072" y="6110048"/>
            <a:ext cx="3600684" cy="38472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kern="120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nb-NO" noProof="0" dirty="0"/>
              <a:t>Her er det plass til en undertittel som kan gå over flere linjer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A03C0BE-1802-5312-E651-3E33B45EA1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068863"/>
            <a:ext cx="7020457" cy="1260158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3800" spc="0" baseline="0"/>
            </a:lvl1pPr>
          </a:lstStyle>
          <a:p>
            <a:r>
              <a:rPr lang="nb-NO" noProof="0" dirty="0"/>
              <a:t>Kapittelnavn</a:t>
            </a:r>
          </a:p>
        </p:txBody>
      </p:sp>
    </p:spTree>
    <p:extLst>
      <p:ext uri="{BB962C8B-B14F-4D97-AF65-F5344CB8AC3E}">
        <p14:creationId xmlns:p14="http://schemas.microsoft.com/office/powerpoint/2010/main" val="146350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B_Kapittel">
    <p:bg>
      <p:bgPr>
        <a:solidFill>
          <a:srgbClr val="E6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FE42FB-2FCC-6990-B4B0-0C772BB3A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0B87F8C8-8BE1-43AC-B6A3-1C95ECCF5915}" type="datetime1">
              <a:rPr lang="nb-NO" noProof="0" smtClean="0"/>
              <a:t>24.08.2025</a:t>
            </a:fld>
            <a:endParaRPr lang="nb-NO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A2D4F16-02B4-F5C2-84D5-FD8BD329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475C77-B441-FD12-A941-17B0A5A6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E038B107-12FE-5E70-DFC7-507BAEA0A4AD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9B96315-4391-5808-97E7-5A25883474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221" r="20571" b="4932"/>
          <a:stretch>
            <a:fillRect/>
          </a:stretch>
        </p:blipFill>
        <p:spPr>
          <a:xfrm>
            <a:off x="5274211" y="1"/>
            <a:ext cx="6917788" cy="6866639"/>
          </a:xfrm>
          <a:custGeom>
            <a:avLst/>
            <a:gdLst>
              <a:gd name="connsiteX0" fmla="*/ 0 w 13834676"/>
              <a:gd name="connsiteY0" fmla="*/ 0 h 13733278"/>
              <a:gd name="connsiteX1" fmla="*/ 13834676 w 13834676"/>
              <a:gd name="connsiteY1" fmla="*/ 0 h 13733278"/>
              <a:gd name="connsiteX2" fmla="*/ 13834676 w 13834676"/>
              <a:gd name="connsiteY2" fmla="*/ 13733278 h 13733278"/>
              <a:gd name="connsiteX3" fmla="*/ 0 w 13834676"/>
              <a:gd name="connsiteY3" fmla="*/ 13733278 h 1373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34676" h="13733278">
                <a:moveTo>
                  <a:pt x="0" y="0"/>
                </a:moveTo>
                <a:lnTo>
                  <a:pt x="13834676" y="0"/>
                </a:lnTo>
                <a:lnTo>
                  <a:pt x="13834676" y="13733278"/>
                </a:lnTo>
                <a:lnTo>
                  <a:pt x="0" y="13733278"/>
                </a:lnTo>
                <a:close/>
              </a:path>
            </a:pathLst>
          </a:custGeom>
        </p:spPr>
      </p:pic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528F8C15-BD18-6E02-026E-354E2201218A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7E88655-7E7D-6AF4-EB06-CF2A5AB5AF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068863"/>
            <a:ext cx="7020457" cy="1260158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3800" spc="0" baseline="0"/>
            </a:lvl1pPr>
          </a:lstStyle>
          <a:p>
            <a:r>
              <a:rPr lang="nb-NO" noProof="0" dirty="0"/>
              <a:t>Kapittelnavn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C8B23A57-7F66-C521-C1D6-0A6555FE28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072" y="6110048"/>
            <a:ext cx="3600684" cy="38472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kern="120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nb-NO" noProof="0" dirty="0"/>
              <a:t>Her er det plass til en undertittel som kan gå over flere linjer</a:t>
            </a:r>
          </a:p>
        </p:txBody>
      </p:sp>
    </p:spTree>
    <p:extLst>
      <p:ext uri="{BB962C8B-B14F-4D97-AF65-F5344CB8AC3E}">
        <p14:creationId xmlns:p14="http://schemas.microsoft.com/office/powerpoint/2010/main" val="329355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127248-635E-9D12-BC97-A5D7CD46B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68077-663B-D00C-136C-D57C039EB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4EA1AB2-2D79-FA4C-C290-6BB1E72F6A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2087" y="342946"/>
            <a:ext cx="830526" cy="27003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5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fld id="{ACD1C610-CF41-475E-9BC0-08DC8100DF62}" type="datetime1">
              <a:rPr lang="nb-NO" smtClean="0"/>
              <a:t>24.08.2025</a:t>
            </a:fld>
            <a:endParaRPr lang="nb-NO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8DD5E79-1BD9-48D1-FDDC-FFEDED6F9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8328" y="342946"/>
            <a:ext cx="4114800" cy="27003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85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Sett inn presentasjonstittel via toppmeny "Sett inn - Topptekst og bunntekst"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0A696B6-E07E-9D73-0044-78DB3CE36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0708" y="6302336"/>
            <a:ext cx="321905" cy="27003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5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fld id="{36F4D1B9-59DF-4B5C-8440-F23B9F46A36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lastID" hidden="1">
            <a:extLst>
              <a:ext uri="{FF2B5EF4-FFF2-40B4-BE49-F238E27FC236}">
                <a16:creationId xmlns:a16="http://schemas.microsoft.com/office/drawing/2014/main" id="{3A357203-3C5A-2330-B879-5738E3D06731}"/>
              </a:ext>
            </a:extLst>
          </p:cNvPr>
          <p:cNvSpPr/>
          <p:nvPr userDrawn="1"/>
        </p:nvSpPr>
        <p:spPr>
          <a:xfrm>
            <a:off x="2749729" y="-1079434"/>
            <a:ext cx="1892423" cy="520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bg_green_1_text_black</a:t>
            </a:r>
            <a:endParaRPr lang="nb-NO" sz="900" dirty="0"/>
          </a:p>
        </p:txBody>
      </p:sp>
    </p:spTree>
    <p:extLst>
      <p:ext uri="{BB962C8B-B14F-4D97-AF65-F5344CB8AC3E}">
        <p14:creationId xmlns:p14="http://schemas.microsoft.com/office/powerpoint/2010/main" val="84044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49" r:id="rId2"/>
    <p:sldLayoutId id="2147483696" r:id="rId3"/>
    <p:sldLayoutId id="2147483697" r:id="rId4"/>
    <p:sldLayoutId id="2147483698" r:id="rId5"/>
    <p:sldLayoutId id="2147483699" r:id="rId6"/>
    <p:sldLayoutId id="2147483651" r:id="rId7"/>
    <p:sldLayoutId id="2147483652" r:id="rId8"/>
    <p:sldLayoutId id="2147483693" r:id="rId9"/>
    <p:sldLayoutId id="2147483694" r:id="rId10"/>
    <p:sldLayoutId id="2147483721" r:id="rId11"/>
    <p:sldLayoutId id="2147483654" r:id="rId12"/>
    <p:sldLayoutId id="2147483719" r:id="rId13"/>
    <p:sldLayoutId id="2147483656" r:id="rId14"/>
    <p:sldLayoutId id="2147483718" r:id="rId15"/>
    <p:sldLayoutId id="2147483659" r:id="rId16"/>
    <p:sldLayoutId id="2147483720" r:id="rId17"/>
    <p:sldLayoutId id="2147483660" r:id="rId18"/>
    <p:sldLayoutId id="2147483661" r:id="rId19"/>
    <p:sldLayoutId id="2147483722" r:id="rId20"/>
    <p:sldLayoutId id="2147483717" r:id="rId21"/>
    <p:sldLayoutId id="2147483662" r:id="rId22"/>
    <p:sldLayoutId id="2147483663" r:id="rId23"/>
    <p:sldLayoutId id="2147483664" r:id="rId24"/>
    <p:sldLayoutId id="2147483665" r:id="rId25"/>
    <p:sldLayoutId id="2147483667" r:id="rId26"/>
    <p:sldLayoutId id="2147483669" r:id="rId27"/>
    <p:sldLayoutId id="2147483670" r:id="rId28"/>
    <p:sldLayoutId id="2147483671" r:id="rId29"/>
    <p:sldLayoutId id="2147483672" r:id="rId30"/>
    <p:sldLayoutId id="2147483673" r:id="rId31"/>
    <p:sldLayoutId id="2147483674" r:id="rId32"/>
    <p:sldLayoutId id="2147483675" r:id="rId33"/>
    <p:sldLayoutId id="2147483676" r:id="rId34"/>
    <p:sldLayoutId id="2147483677" r:id="rId35"/>
    <p:sldLayoutId id="2147483678" r:id="rId36"/>
    <p:sldLayoutId id="2147483680" r:id="rId37"/>
    <p:sldLayoutId id="2147483681" r:id="rId38"/>
    <p:sldLayoutId id="2147483682" r:id="rId39"/>
    <p:sldLayoutId id="2147483683" r:id="rId40"/>
    <p:sldLayoutId id="2147483685" r:id="rId41"/>
    <p:sldLayoutId id="2147483700" r:id="rId42"/>
    <p:sldLayoutId id="2147483686" r:id="rId43"/>
    <p:sldLayoutId id="2147483702" r:id="rId44"/>
    <p:sldLayoutId id="2147483687" r:id="rId45"/>
    <p:sldLayoutId id="2147483688" r:id="rId46"/>
    <p:sldLayoutId id="2147483689" r:id="rId47"/>
    <p:sldLayoutId id="2147483690" r:id="rId48"/>
    <p:sldLayoutId id="2147483691" r:id="rId49"/>
    <p:sldLayoutId id="2147483706" r:id="rId50"/>
    <p:sldLayoutId id="2147483707" r:id="rId51"/>
    <p:sldLayoutId id="2147483708" r:id="rId52"/>
    <p:sldLayoutId id="2147483709" r:id="rId53"/>
    <p:sldLayoutId id="2147483710" r:id="rId54"/>
    <p:sldLayoutId id="2147483711" r:id="rId55"/>
    <p:sldLayoutId id="2147483692" r:id="rId56"/>
    <p:sldLayoutId id="2147483703" r:id="rId57"/>
    <p:sldLayoutId id="2147483715" r:id="rId58"/>
    <p:sldLayoutId id="2147483716" r:id="rId59"/>
  </p:sldLayoutIdLst>
  <p:hf hdr="0"/>
  <p:txStyles>
    <p:titleStyle>
      <a:lvl1pPr algn="l" defTabSz="914310" rtl="0" eaLnBrk="1" latinLnBrk="0" hangingPunct="1">
        <a:lnSpc>
          <a:spcPct val="90000"/>
        </a:lnSpc>
        <a:spcBef>
          <a:spcPct val="0"/>
        </a:spcBef>
        <a:buNone/>
        <a:defRPr sz="44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171000" algn="l" defTabSz="914310" rtl="0" eaLnBrk="1" latinLnBrk="0" hangingPunct="1">
        <a:lnSpc>
          <a:spcPct val="98000"/>
        </a:lnSpc>
        <a:spcBef>
          <a:spcPts val="1000"/>
        </a:spcBef>
        <a:buFont typeface="Wingdings" panose="05000000000000000000" pitchFamily="2" charset="2"/>
        <a:buChar char="§"/>
        <a:defRPr sz="1250" kern="1200" spc="0" baseline="0">
          <a:solidFill>
            <a:schemeClr val="tx1"/>
          </a:solidFill>
          <a:latin typeface="+mj-lt"/>
          <a:ea typeface="+mn-ea"/>
          <a:cs typeface="+mn-cs"/>
        </a:defRPr>
      </a:lvl1pPr>
      <a:lvl2pPr marL="720000" indent="-108000" algn="l" defTabSz="914310" rtl="0" eaLnBrk="1" latinLnBrk="0" hangingPunct="1">
        <a:lnSpc>
          <a:spcPct val="98000"/>
        </a:lnSpc>
        <a:spcBef>
          <a:spcPts val="0"/>
        </a:spcBef>
        <a:buFont typeface="+mj-lt"/>
        <a:buAutoNum type="romanLcPeriod"/>
        <a:defRPr sz="1250" kern="1200" spc="0" baseline="0">
          <a:solidFill>
            <a:schemeClr val="tx1"/>
          </a:solidFill>
          <a:latin typeface="+mj-lt"/>
          <a:ea typeface="+mn-ea"/>
          <a:cs typeface="+mn-cs"/>
        </a:defRPr>
      </a:lvl2pPr>
      <a:lvl3pPr marL="990000" indent="-108000" algn="l" defTabSz="914310" rtl="0" eaLnBrk="1" latinLnBrk="0" hangingPunct="1">
        <a:lnSpc>
          <a:spcPct val="98000"/>
        </a:lnSpc>
        <a:spcBef>
          <a:spcPts val="0"/>
        </a:spcBef>
        <a:buFont typeface="Arial" panose="020B0604020202020204" pitchFamily="34" charset="0"/>
        <a:buChar char="•"/>
        <a:defRPr sz="1250" kern="1200" spc="0" baseline="0">
          <a:solidFill>
            <a:schemeClr val="tx1"/>
          </a:solidFill>
          <a:latin typeface="+mj-lt"/>
          <a:ea typeface="+mn-ea"/>
          <a:cs typeface="+mn-cs"/>
        </a:defRPr>
      </a:lvl3pPr>
      <a:lvl4pPr marL="1260000" indent="-108000" algn="l" defTabSz="914310" rtl="0" eaLnBrk="1" latinLnBrk="0" hangingPunct="1">
        <a:lnSpc>
          <a:spcPct val="98000"/>
        </a:lnSpc>
        <a:spcBef>
          <a:spcPts val="0"/>
        </a:spcBef>
        <a:buFont typeface="Arial" panose="020B0604020202020204" pitchFamily="34" charset="0"/>
        <a:buChar char="•"/>
        <a:defRPr sz="1250" kern="1200" spc="0" baseline="0">
          <a:solidFill>
            <a:schemeClr val="tx1"/>
          </a:solidFill>
          <a:latin typeface="+mj-lt"/>
          <a:ea typeface="+mn-ea"/>
          <a:cs typeface="+mn-cs"/>
        </a:defRPr>
      </a:lvl4pPr>
      <a:lvl5pPr marL="1530000" indent="-108000" algn="l" defTabSz="914310" rtl="0" eaLnBrk="1" latinLnBrk="0" hangingPunct="1">
        <a:lnSpc>
          <a:spcPct val="98000"/>
        </a:lnSpc>
        <a:spcBef>
          <a:spcPts val="0"/>
        </a:spcBef>
        <a:buFont typeface="Arial" panose="020B0604020202020204" pitchFamily="34" charset="0"/>
        <a:buChar char="•"/>
        <a:defRPr sz="1250" kern="1200" spc="0" baseline="0">
          <a:solidFill>
            <a:schemeClr val="tx1"/>
          </a:solidFill>
          <a:latin typeface="+mj-lt"/>
          <a:ea typeface="+mn-ea"/>
          <a:cs typeface="+mn-cs"/>
        </a:defRPr>
      </a:lvl5pPr>
      <a:lvl6pPr marL="2514350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35EA2DE-D188-7699-848F-847160F411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Undersøkelse USA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3C715D18-E9CC-DA75-3D46-FA8CCB337B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Juni 2025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A1A2-A149-94F2-220C-44D20CB40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FA4B-41BA-4F02-83CA-EC40A180D7F1}" type="datetime1">
              <a:rPr lang="nb-NO" noProof="0" smtClean="0"/>
              <a:pPr/>
              <a:t>24.08.2025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17678-29CB-758E-9277-D0D5E57B9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7B8AD-B758-2645-A197-9A0CDA56B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1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22846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741DEE3-7816-2116-EB17-24DE8B4063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8070" y="2091205"/>
            <a:ext cx="8506048" cy="3158389"/>
          </a:xfrm>
        </p:spPr>
        <p:txBody>
          <a:bodyPr/>
          <a:lstStyle/>
          <a:p>
            <a:r>
              <a:rPr lang="nb-NO" b="1" dirty="0"/>
              <a:t>Innsamlingsperiode</a:t>
            </a:r>
            <a:r>
              <a:rPr lang="nb-NO" dirty="0"/>
              <a:t>: juni 2025</a:t>
            </a:r>
          </a:p>
          <a:p>
            <a:endParaRPr lang="nb-NO" dirty="0"/>
          </a:p>
          <a:p>
            <a:r>
              <a:rPr lang="nb-NO" b="1" dirty="0"/>
              <a:t>Svarprosent: </a:t>
            </a:r>
            <a:r>
              <a:rPr lang="nb-NO" dirty="0"/>
              <a:t>(43%)</a:t>
            </a:r>
          </a:p>
          <a:p>
            <a:endParaRPr lang="nb-NO" dirty="0"/>
          </a:p>
          <a:p>
            <a:r>
              <a:rPr lang="nb-NO" b="1" dirty="0"/>
              <a:t>Utvalg: </a:t>
            </a:r>
            <a:r>
              <a:rPr lang="nb-NO" dirty="0"/>
              <a:t>Løpende prosjekter der amerikanske organisasjoner har avtale med den norske prosjekteieren om samarbeid (N =334)</a:t>
            </a:r>
          </a:p>
          <a:p>
            <a:pPr marL="81000" indent="0">
              <a:buNone/>
            </a:pPr>
            <a:endParaRPr lang="nb-NO" b="1" dirty="0">
              <a:highlight>
                <a:srgbClr val="FFFF00"/>
              </a:highlight>
            </a:endParaRPr>
          </a:p>
          <a:p>
            <a:r>
              <a:rPr lang="nb-NO" b="1" dirty="0"/>
              <a:t>Neste undersøkelse: </a:t>
            </a:r>
            <a:r>
              <a:rPr lang="nb-NO" dirty="0"/>
              <a:t>Høsten 2025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A976BB-BA2A-5890-3135-EBDF45BF86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Metode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3448F9A-0130-858A-A1FF-62AD89E03DC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ACD1C610-CF41-475E-9BC0-08DC8100DF62}" type="datetime1">
              <a:rPr lang="nb-NO" smtClean="0"/>
              <a:t>24.08.2025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497FAC-37D5-D6F5-134A-6960149B41A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5632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29B5040-66A6-1A49-6B50-1ABC729671A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8070" y="2091205"/>
            <a:ext cx="10025058" cy="3158389"/>
          </a:xfrm>
        </p:spPr>
        <p:txBody>
          <a:bodyPr/>
          <a:lstStyle/>
          <a:p>
            <a:r>
              <a:rPr lang="nb-NO" sz="1600" dirty="0"/>
              <a:t>18 % av prosjektene melder i juni at de har opplevd negative konsekvenser av ny politikk . Dette er en økning fra 14 % på undersøkelsen i april. </a:t>
            </a:r>
          </a:p>
          <a:p>
            <a:endParaRPr lang="nb-NO" sz="1600" dirty="0"/>
          </a:p>
          <a:p>
            <a:r>
              <a:rPr lang="nb-NO" sz="1600" dirty="0">
                <a:solidFill>
                  <a:prstClr val="black"/>
                </a:solidFill>
                <a:cs typeface="Times New Roman" panose="02020603050405020304" pitchFamily="18" charset="0"/>
              </a:rPr>
              <a:t>Flere av prosjektene melder i juni at endringene/utfordringene nå er en realitet eller pågående/avklart(21 i juni, mot 15 i april). Færre prosjekter melder at utfordringer er planlagt/varslet.</a:t>
            </a:r>
          </a:p>
          <a:p>
            <a:endParaRPr lang="nb-NO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r>
              <a:rPr lang="nb-NO" sz="1600" dirty="0"/>
              <a:t>Utfordringene sprer seg på flere områder – flest knyttet til mobilitet og planlagte møter og arrangementer</a:t>
            </a:r>
            <a:endParaRPr lang="nb-NO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endParaRPr lang="nb-NO" sz="1600" dirty="0"/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7FE120F-505B-647F-1B1A-AD82F26698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Oppsummering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89D3944-F4A3-BE90-2A99-50D1E68CE17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ACD1C610-CF41-475E-9BC0-08DC8100DF62}" type="datetime1">
              <a:rPr lang="nb-NO" smtClean="0"/>
              <a:t>24.08.2025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903FEFE-6484-0097-9499-8B6303446FD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b-NO" dirty="0"/>
              <a:t>Sett inn presentasjonstittel via toppmeny "Sett inn - 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758AB5-8A74-4DD2-C59E-DA09ADB8498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28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900463C-7993-208D-2C39-48A3DCB642E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marL="0" marR="0" lvl="0" indent="0" algn="r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74ED16-6F99-4D1D-BB39-8A6985432354}" type="datetime1">
              <a:rPr kumimoji="0" lang="nb-NO" sz="8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Mono" panose="020B0509050203000203" pitchFamily="49" charset="0"/>
                <a:ea typeface="+mn-ea"/>
                <a:cs typeface="Times New Roman" panose="02020603050405020304" pitchFamily="18" charset="0"/>
              </a:rPr>
              <a:pPr marL="0" marR="0" lvl="0" indent="0" algn="r" defTabSz="9142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24.08.2025</a:t>
            </a:fld>
            <a:endParaRPr kumimoji="0" lang="nb-NO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Mono" panose="020B0509050203000203" pitchFamily="49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1AED02C-01B5-8F3F-8A60-BA6955E0600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marL="0" marR="0" lvl="0" indent="0" algn="r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F4D1B9-59DF-4B5C-8440-F23B9F46A364}" type="slidenum">
              <a:rPr kumimoji="0" lang="nb-NO" sz="8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Mono" panose="020B0509050203000203" pitchFamily="49" charset="0"/>
                <a:ea typeface="+mn-ea"/>
                <a:cs typeface="Times New Roman" panose="02020603050405020304" pitchFamily="18" charset="0"/>
              </a:rPr>
              <a:pPr marL="0" marR="0" lvl="0" indent="0" algn="r" defTabSz="9142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Mono" panose="020B0509050203000203" pitchFamily="49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6BA5E143-C2B5-4045-6120-02C9E801C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70" y="622437"/>
            <a:ext cx="7347676" cy="720090"/>
          </a:xfrm>
        </p:spPr>
        <p:txBody>
          <a:bodyPr/>
          <a:lstStyle/>
          <a:p>
            <a:r>
              <a:rPr lang="nb-NO" dirty="0"/>
              <a:t>Hvordan står det til i våre egne prosjekter så langt?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D86616D4-F8A1-B12A-1ABE-274A81079D0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725746" y="2496153"/>
            <a:ext cx="4271882" cy="136576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sz="1600" b="1" dirty="0"/>
              <a:t>Funn og foreløpig vurdering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/>
              <a:t>18 % av prosjektene har opplevd negative konsekvenser av ny politikk . Dette er en økning fra 14 % på undersøkelsen i april.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1800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CEF26C43-DED3-E3BB-1F98-FC3FD1554E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57" t="7027" r="71264"/>
          <a:stretch>
            <a:fillRect/>
          </a:stretch>
        </p:blipFill>
        <p:spPr>
          <a:xfrm>
            <a:off x="1155031" y="1955441"/>
            <a:ext cx="1799761" cy="42801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4FD0D8C-0BBF-5CC1-00BA-42446EDD2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571" y="1955441"/>
            <a:ext cx="1867138" cy="43180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40D9302C-949C-B4DA-E9B1-6808F37D9B4C}"/>
              </a:ext>
            </a:extLst>
          </p:cNvPr>
          <p:cNvSpPr txBox="1"/>
          <p:nvPr/>
        </p:nvSpPr>
        <p:spPr>
          <a:xfrm>
            <a:off x="1463040" y="1460471"/>
            <a:ext cx="961802" cy="37702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lang="nb-NO" sz="2500" b="1" dirty="0"/>
              <a:t>April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CBADFC7-8B82-F455-121B-93F870BC0384}"/>
              </a:ext>
            </a:extLst>
          </p:cNvPr>
          <p:cNvSpPr txBox="1"/>
          <p:nvPr/>
        </p:nvSpPr>
        <p:spPr>
          <a:xfrm>
            <a:off x="4483768" y="1478001"/>
            <a:ext cx="769441" cy="37702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lang="nb-NO" sz="2500" b="1" dirty="0"/>
              <a:t>Juni</a:t>
            </a:r>
          </a:p>
        </p:txBody>
      </p:sp>
    </p:spTree>
    <p:extLst>
      <p:ext uri="{BB962C8B-B14F-4D97-AF65-F5344CB8AC3E}">
        <p14:creationId xmlns:p14="http://schemas.microsoft.com/office/powerpoint/2010/main" val="1455020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332AC-E1D9-CD23-C965-ED6AC0F54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842058B-8053-5C1F-5FDA-B4BD5762078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marL="0" marR="0" lvl="0" indent="0" algn="r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74ED16-6F99-4D1D-BB39-8A6985432354}" type="datetime1">
              <a:rPr kumimoji="0" lang="nb-NO" sz="8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Mono" panose="020B0509050203000203" pitchFamily="49" charset="0"/>
                <a:ea typeface="+mn-ea"/>
                <a:cs typeface="Times New Roman" panose="02020603050405020304" pitchFamily="18" charset="0"/>
              </a:rPr>
              <a:pPr marL="0" marR="0" lvl="0" indent="0" algn="r" defTabSz="9142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24.08.2025</a:t>
            </a:fld>
            <a:endParaRPr kumimoji="0" lang="nb-NO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Mono" panose="020B0509050203000203" pitchFamily="49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41D3F4E-7FBC-46A3-B371-2730DC8C405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marL="0" marR="0" lvl="0" indent="0" algn="r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F4D1B9-59DF-4B5C-8440-F23B9F46A364}" type="slidenum">
              <a:rPr kumimoji="0" lang="nb-NO" sz="8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Mono" panose="020B0509050203000203" pitchFamily="49" charset="0"/>
                <a:ea typeface="+mn-ea"/>
                <a:cs typeface="Times New Roman" panose="02020603050405020304" pitchFamily="18" charset="0"/>
              </a:rPr>
              <a:pPr marL="0" marR="0" lvl="0" indent="0" algn="r" defTabSz="9142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Mono" panose="020B0509050203000203" pitchFamily="49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9865DA31-A086-72F3-CC3C-50476D093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70" y="622437"/>
            <a:ext cx="7347676" cy="720090"/>
          </a:xfrm>
        </p:spPr>
        <p:txBody>
          <a:bodyPr/>
          <a:lstStyle/>
          <a:p>
            <a:r>
              <a:rPr lang="nb-NO" dirty="0"/>
              <a:t>Hvordan står det til i våre egne prosjekter så langt?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6B064CF3-3176-91F0-1DE7-CD0360903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10" y="1798805"/>
            <a:ext cx="4095949" cy="35434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91AE1304-BB5E-5CC8-1BAD-6FCE46A81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352" y="1788576"/>
            <a:ext cx="4041735" cy="35434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EB2EB6AD-9F72-2A47-3293-4258A35F9AAF}"/>
              </a:ext>
            </a:extLst>
          </p:cNvPr>
          <p:cNvSpPr txBox="1"/>
          <p:nvPr/>
        </p:nvSpPr>
        <p:spPr>
          <a:xfrm>
            <a:off x="2646948" y="1382153"/>
            <a:ext cx="961802" cy="37702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lang="nb-NO" sz="2500" b="1" dirty="0"/>
              <a:t>April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AB9CAB8-C5A0-A48E-51E4-03E6B145DAC4}"/>
              </a:ext>
            </a:extLst>
          </p:cNvPr>
          <p:cNvSpPr txBox="1"/>
          <p:nvPr/>
        </p:nvSpPr>
        <p:spPr>
          <a:xfrm>
            <a:off x="8401250" y="1382153"/>
            <a:ext cx="769441" cy="37702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lang="nb-NO" sz="2500" b="1" dirty="0"/>
              <a:t>Juni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FE4EABCD-DC5E-6751-C58A-33517E8F504C}"/>
              </a:ext>
            </a:extLst>
          </p:cNvPr>
          <p:cNvSpPr txBox="1"/>
          <p:nvPr/>
        </p:nvSpPr>
        <p:spPr>
          <a:xfrm>
            <a:off x="1655282" y="5848942"/>
            <a:ext cx="7662071" cy="906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Flere av prosjektene melder i juni at endringene/utfordringene nå er en realitet eller pågående/avklart(21 i juni, mot 15 i april). Færre prosjekter melder at utfordringer er planlagt/varslet</a:t>
            </a:r>
          </a:p>
        </p:txBody>
      </p:sp>
    </p:spTree>
    <p:extLst>
      <p:ext uri="{BB962C8B-B14F-4D97-AF65-F5344CB8AC3E}">
        <p14:creationId xmlns:p14="http://schemas.microsoft.com/office/powerpoint/2010/main" val="1057435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C85D7D3-190A-1B11-DF43-7861C2547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329" y="989486"/>
            <a:ext cx="9632203" cy="720090"/>
          </a:xfrm>
        </p:spPr>
        <p:txBody>
          <a:bodyPr/>
          <a:lstStyle/>
          <a:p>
            <a:r>
              <a:rPr lang="nb-NO" dirty="0"/>
              <a:t>Utfordringene sprer seg på flere områder – flest knyttet til mobilitet og planlagte møter og arrangementer</a:t>
            </a:r>
            <a:br>
              <a:rPr lang="nb-NO" dirty="0"/>
            </a:br>
            <a:endParaRPr lang="nb-NO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5C28B2-A870-CF10-5810-9F99CCD780A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1B5AB1CC-667F-4215-A6FC-590B88B01AF5}" type="datetime1">
              <a:rPr lang="nb-NO" noProof="0" smtClean="0"/>
              <a:pPr/>
              <a:t>24.08.2025</a:t>
            </a:fld>
            <a:endParaRPr lang="nb-NO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47820-7618-5F20-2D93-90BA502857B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6</a:t>
            </a:fld>
            <a:endParaRPr lang="nb-NO" noProof="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2148145-72C2-9BB5-6EB0-4DFCF9D109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251685"/>
              </p:ext>
            </p:extLst>
          </p:nvPr>
        </p:nvGraphicFramePr>
        <p:xfrm>
          <a:off x="1134343" y="4942242"/>
          <a:ext cx="10531476" cy="178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Bilde 5">
            <a:extLst>
              <a:ext uri="{FF2B5EF4-FFF2-40B4-BE49-F238E27FC236}">
                <a16:creationId xmlns:a16="http://schemas.microsoft.com/office/drawing/2014/main" id="{B3BAF652-8E77-090D-8481-E56338039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29" y="2588761"/>
            <a:ext cx="10873339" cy="1510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40C22145-DE8A-8C99-C905-6B1BA77372B1}"/>
              </a:ext>
            </a:extLst>
          </p:cNvPr>
          <p:cNvSpPr txBox="1"/>
          <p:nvPr/>
        </p:nvSpPr>
        <p:spPr>
          <a:xfrm>
            <a:off x="5236143" y="4565216"/>
            <a:ext cx="961802" cy="37702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lang="nb-NO" sz="2500" b="1" dirty="0"/>
              <a:t>April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43FFEE6-A7EB-AC27-371C-794D7604CACB}"/>
              </a:ext>
            </a:extLst>
          </p:cNvPr>
          <p:cNvSpPr txBox="1"/>
          <p:nvPr/>
        </p:nvSpPr>
        <p:spPr>
          <a:xfrm>
            <a:off x="5332323" y="2116992"/>
            <a:ext cx="769441" cy="37702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lang="nb-NO" sz="2500" b="1" dirty="0"/>
              <a:t>Juni</a:t>
            </a:r>
          </a:p>
        </p:txBody>
      </p:sp>
    </p:spTree>
    <p:extLst>
      <p:ext uri="{BB962C8B-B14F-4D97-AF65-F5344CB8AC3E}">
        <p14:creationId xmlns:p14="http://schemas.microsoft.com/office/powerpoint/2010/main" val="3878243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A78A42-45C0-7889-E88B-9CE3038B7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E7E2-7209-4CE0-90C3-35DCB396346C}" type="datetime1">
              <a:rPr lang="nb-NO" noProof="0" smtClean="0"/>
              <a:pPr/>
              <a:t>24.08.2025</a:t>
            </a:fld>
            <a:endParaRPr lang="nb-NO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774BBD-9C75-DA53-5C77-8A1685DC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1D2B4-59EF-C726-8F05-335C666B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7</a:t>
            </a:fld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A39758-64E6-356A-ED75-E31DE0BF51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5035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orskningsråd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F0FE"/>
      </a:accent1>
      <a:accent2>
        <a:srgbClr val="FFD2CF"/>
      </a:accent2>
      <a:accent3>
        <a:srgbClr val="E09F31"/>
      </a:accent3>
      <a:accent4>
        <a:srgbClr val="767C00"/>
      </a:accent4>
      <a:accent5>
        <a:srgbClr val="00522D"/>
      </a:accent5>
      <a:accent6>
        <a:srgbClr val="00203E"/>
      </a:accent6>
      <a:hlink>
        <a:srgbClr val="000000"/>
      </a:hlink>
      <a:folHlink>
        <a:srgbClr val="000000"/>
      </a:folHlink>
    </a:clrScheme>
    <a:fontScheme name="Forskningsrådet">
      <a:majorFont>
        <a:latin typeface="Arial"/>
        <a:ea typeface=""/>
        <a:cs typeface=""/>
      </a:majorFont>
      <a:minorFont>
        <a:latin typeface="IBM Plex Mo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98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 Mal 01 Forskningsradet.potx" id="{826C10EA-6D3C-4505-9734-3C5317157B25}" vid="{C669D3F4-8C5D-4516-A93A-1A2B2561F8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AFDFCF994E2314CA4A0E579561BD15A" ma:contentTypeVersion="15" ma:contentTypeDescription="Opprett et nytt dokument." ma:contentTypeScope="" ma:versionID="eb487ce4ea81a60230ab031c4de7776d">
  <xsd:schema xmlns:xsd="http://www.w3.org/2001/XMLSchema" xmlns:xs="http://www.w3.org/2001/XMLSchema" xmlns:p="http://schemas.microsoft.com/office/2006/metadata/properties" xmlns:ns2="02f6d2c0-6f1a-4fb5-8fb3-328bb6057dba" xmlns:ns3="9a2bd297-2c22-4284-aff1-293ba74dad83" targetNamespace="http://schemas.microsoft.com/office/2006/metadata/properties" ma:root="true" ma:fieldsID="2c9f193863ce1c0e661f634584b22785" ns2:_="" ns3:_="">
    <xsd:import namespace="02f6d2c0-6f1a-4fb5-8fb3-328bb6057dba"/>
    <xsd:import namespace="9a2bd297-2c22-4284-aff1-293ba74dad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6d2c0-6f1a-4fb5-8fb3-328bb6057d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26cff002-41dc-47c6-9720-c7756c5075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2bd297-2c22-4284-aff1-293ba74dad8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bcc3fd7-5238-46dc-980c-b8112214c9a6}" ma:internalName="TaxCatchAll" ma:showField="CatchAllData" ma:web="9a2bd297-2c22-4284-aff1-293ba74dad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f6d2c0-6f1a-4fb5-8fb3-328bb6057dba">
      <Terms xmlns="http://schemas.microsoft.com/office/infopath/2007/PartnerControls"/>
    </lcf76f155ced4ddcb4097134ff3c332f>
    <TaxCatchAll xmlns="9a2bd297-2c22-4284-aff1-293ba74dad83" xsi:nil="true"/>
  </documentManagement>
</p:properties>
</file>

<file path=customXml/itemProps1.xml><?xml version="1.0" encoding="utf-8"?>
<ds:datastoreItem xmlns:ds="http://schemas.openxmlformats.org/officeDocument/2006/customXml" ds:itemID="{21F49EE2-2FD8-4F90-BAAA-1A8E059FA1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f6d2c0-6f1a-4fb5-8fb3-328bb6057dba"/>
    <ds:schemaRef ds:uri="9a2bd297-2c22-4284-aff1-293ba74dad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567587-3520-4217-9F1E-605A649011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CF2C74-D5BB-4B28-B1FA-D975F9733A02}">
  <ds:schemaRefs>
    <ds:schemaRef ds:uri="http://schemas.microsoft.com/office/2006/metadata/properties"/>
    <ds:schemaRef ds:uri="http://schemas.microsoft.com/office/infopath/2007/PartnerControls"/>
    <ds:schemaRef ds:uri="3b00a67f-9791-437e-b702-303a706ea042"/>
    <ds:schemaRef ds:uri="7dc3d6ed-56f1-49b6-b310-0ff680cfe62a"/>
    <ds:schemaRef ds:uri="02f6d2c0-6f1a-4fb5-8fb3-328bb6057dba"/>
    <ds:schemaRef ds:uri="9a2bd297-2c22-4284-aff1-293ba74dad8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2631</TotalTime>
  <Words>308</Words>
  <Application>Microsoft Office PowerPoint</Application>
  <PresentationFormat>Widescreen</PresentationFormat>
  <Paragraphs>53</Paragraphs>
  <Slides>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3" baseType="lpstr">
      <vt:lpstr>Arial</vt:lpstr>
      <vt:lpstr>Calibri</vt:lpstr>
      <vt:lpstr>IBM Plex Mono</vt:lpstr>
      <vt:lpstr>Times New Roman</vt:lpstr>
      <vt:lpstr>Wingdings</vt:lpstr>
      <vt:lpstr>Office-tema</vt:lpstr>
      <vt:lpstr>Undersøkelse USA</vt:lpstr>
      <vt:lpstr>Metode</vt:lpstr>
      <vt:lpstr>Oppsummering </vt:lpstr>
      <vt:lpstr>Hvordan står det til i våre egne prosjekter så langt?</vt:lpstr>
      <vt:lpstr>Hvordan står det til i våre egne prosjekter så langt?</vt:lpstr>
      <vt:lpstr>Utfordringene sprer seg på flere områder – flest knyttet til mobilitet og planlagte møter og arrangementer </vt:lpstr>
      <vt:lpstr>PowerPoint-presentasjon</vt:lpstr>
    </vt:vector>
  </TitlesOfParts>
  <Company>RCN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Christian Haug-Moberg</dc:creator>
  <cp:lastModifiedBy>Christian Haug-Moberg</cp:lastModifiedBy>
  <cp:revision>4</cp:revision>
  <dcterms:created xsi:type="dcterms:W3CDTF">2025-06-03T10:23:00Z</dcterms:created>
  <dcterms:modified xsi:type="dcterms:W3CDTF">2025-08-24T16:27:02Z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0x010100D982FC97A4EB864EBF6B6ADD443A67CC</vt:lpwstr>
  </property>
  <property fmtid="{D5CDD505-2E9C-101B-9397-08002B2CF9AE}" pid="3" name="MediaServiceImageTags">
    <vt:lpwstr/>
  </property>
  <property fmtid="{D5CDD505-2E9C-101B-9397-08002B2CF9AE}" pid="4" name="MSIP_Label_c57cc846-0bc0-43b9-8353-a5d3a5c07e06_Enabled">
    <vt:lpwstr>true</vt:lpwstr>
  </property>
  <property fmtid="{D5CDD505-2E9C-101B-9397-08002B2CF9AE}" pid="5" name="MSIP_Label_c57cc846-0bc0-43b9-8353-a5d3a5c07e06_SetDate">
    <vt:lpwstr>2025-06-03T10:26:47Z</vt:lpwstr>
  </property>
  <property fmtid="{D5CDD505-2E9C-101B-9397-08002B2CF9AE}" pid="6" name="MSIP_Label_c57cc846-0bc0-43b9-8353-a5d3a5c07e06_Method">
    <vt:lpwstr>Privileged</vt:lpwstr>
  </property>
  <property fmtid="{D5CDD505-2E9C-101B-9397-08002B2CF9AE}" pid="7" name="MSIP_Label_c57cc846-0bc0-43b9-8353-a5d3a5c07e06_Name">
    <vt:lpwstr>c57cc846-0bc0-43b9-8353-a5d3a5c07e06</vt:lpwstr>
  </property>
  <property fmtid="{D5CDD505-2E9C-101B-9397-08002B2CF9AE}" pid="8" name="MSIP_Label_c57cc846-0bc0-43b9-8353-a5d3a5c07e06_SiteId">
    <vt:lpwstr>a9b13882-99a6-4b28-9368-b64c69bf0256</vt:lpwstr>
  </property>
  <property fmtid="{D5CDD505-2E9C-101B-9397-08002B2CF9AE}" pid="9" name="MSIP_Label_c57cc846-0bc0-43b9-8353-a5d3a5c07e06_ActionId">
    <vt:lpwstr>9b1e26f9-4519-4e39-843f-0d336dd61cf0</vt:lpwstr>
  </property>
  <property fmtid="{D5CDD505-2E9C-101B-9397-08002B2CF9AE}" pid="10" name="MSIP_Label_c57cc846-0bc0-43b9-8353-a5d3a5c07e06_ContentBits">
    <vt:lpwstr>0</vt:lpwstr>
  </property>
  <property fmtid="{D5CDD505-2E9C-101B-9397-08002B2CF9AE}" pid="11" name="MSIP_Label_c57cc846-0bc0-43b9-8353-a5d3a5c07e06_Tag">
    <vt:lpwstr>10, 0, 1, 1</vt:lpwstr>
  </property>
</Properties>
</file>